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60" r:id="rId1"/>
  </p:sldMasterIdLst>
  <p:notesMasterIdLst>
    <p:notesMasterId r:id="rId7"/>
  </p:notesMasterIdLst>
  <p:sldIdLst>
    <p:sldId id="262" r:id="rId2"/>
    <p:sldId id="258" r:id="rId3"/>
    <p:sldId id="259" r:id="rId4"/>
    <p:sldId id="260" r:id="rId5"/>
    <p:sldId id="261" r:id="rId6"/>
  </p:sldIdLst>
  <p:sldSz cx="4319588" cy="8640763"/>
  <p:notesSz cx="6858000" cy="9144000"/>
  <p:embeddedFontLst>
    <p:embeddedFont>
      <p:font typeface="Lato Black" panose="020F0A02020204030203" pitchFamily="34" charset="0"/>
      <p:bold r:id="rId8"/>
    </p:embeddedFont>
    <p:embeddedFont>
      <p:font typeface="Megrim" panose="02000603000000000000" pitchFamily="2" charset="0"/>
      <p:regular r:id="rId9"/>
    </p:embeddedFont>
    <p:embeddedFont>
      <p:font typeface="Posterama" panose="020B0504020200020000" pitchFamily="34" charset="0"/>
      <p:regular r:id="rId10"/>
    </p:embeddedFont>
    <p:embeddedFont>
      <p:font typeface="Unica One" pitchFamily="2" charset="0"/>
      <p:regular r:id="rId11"/>
    </p:embeddedFont>
  </p:embeddedFontLst>
  <p:defaultTextStyle>
    <a:defPPr>
      <a:defRPr lang="en-US"/>
    </a:defPPr>
    <a:lvl1pPr marL="0" algn="l" defTabSz="431908" rtl="0" eaLnBrk="1" latinLnBrk="0" hangingPunct="1">
      <a:defRPr sz="1701" kern="1200">
        <a:solidFill>
          <a:schemeClr val="tx1"/>
        </a:solidFill>
        <a:latin typeface="+mn-lt"/>
        <a:ea typeface="+mn-ea"/>
        <a:cs typeface="+mn-cs"/>
      </a:defRPr>
    </a:lvl1pPr>
    <a:lvl2pPr marL="431908" algn="l" defTabSz="431908" rtl="0" eaLnBrk="1" latinLnBrk="0" hangingPunct="1">
      <a:defRPr sz="1701" kern="1200">
        <a:solidFill>
          <a:schemeClr val="tx1"/>
        </a:solidFill>
        <a:latin typeface="+mn-lt"/>
        <a:ea typeface="+mn-ea"/>
        <a:cs typeface="+mn-cs"/>
      </a:defRPr>
    </a:lvl2pPr>
    <a:lvl3pPr marL="863817" algn="l" defTabSz="431908" rtl="0" eaLnBrk="1" latinLnBrk="0" hangingPunct="1">
      <a:defRPr sz="1701" kern="1200">
        <a:solidFill>
          <a:schemeClr val="tx1"/>
        </a:solidFill>
        <a:latin typeface="+mn-lt"/>
        <a:ea typeface="+mn-ea"/>
        <a:cs typeface="+mn-cs"/>
      </a:defRPr>
    </a:lvl3pPr>
    <a:lvl4pPr marL="1295726" algn="l" defTabSz="431908" rtl="0" eaLnBrk="1" latinLnBrk="0" hangingPunct="1">
      <a:defRPr sz="1701" kern="1200">
        <a:solidFill>
          <a:schemeClr val="tx1"/>
        </a:solidFill>
        <a:latin typeface="+mn-lt"/>
        <a:ea typeface="+mn-ea"/>
        <a:cs typeface="+mn-cs"/>
      </a:defRPr>
    </a:lvl4pPr>
    <a:lvl5pPr marL="1727634" algn="l" defTabSz="431908" rtl="0" eaLnBrk="1" latinLnBrk="0" hangingPunct="1">
      <a:defRPr sz="1701" kern="1200">
        <a:solidFill>
          <a:schemeClr val="tx1"/>
        </a:solidFill>
        <a:latin typeface="+mn-lt"/>
        <a:ea typeface="+mn-ea"/>
        <a:cs typeface="+mn-cs"/>
      </a:defRPr>
    </a:lvl5pPr>
    <a:lvl6pPr marL="2159543" algn="l" defTabSz="431908" rtl="0" eaLnBrk="1" latinLnBrk="0" hangingPunct="1">
      <a:defRPr sz="1701" kern="1200">
        <a:solidFill>
          <a:schemeClr val="tx1"/>
        </a:solidFill>
        <a:latin typeface="+mn-lt"/>
        <a:ea typeface="+mn-ea"/>
        <a:cs typeface="+mn-cs"/>
      </a:defRPr>
    </a:lvl6pPr>
    <a:lvl7pPr marL="2591451" algn="l" defTabSz="431908" rtl="0" eaLnBrk="1" latinLnBrk="0" hangingPunct="1">
      <a:defRPr sz="1701" kern="1200">
        <a:solidFill>
          <a:schemeClr val="tx1"/>
        </a:solidFill>
        <a:latin typeface="+mn-lt"/>
        <a:ea typeface="+mn-ea"/>
        <a:cs typeface="+mn-cs"/>
      </a:defRPr>
    </a:lvl7pPr>
    <a:lvl8pPr marL="3023360" algn="l" defTabSz="431908" rtl="0" eaLnBrk="1" latinLnBrk="0" hangingPunct="1">
      <a:defRPr sz="1701" kern="1200">
        <a:solidFill>
          <a:schemeClr val="tx1"/>
        </a:solidFill>
        <a:latin typeface="+mn-lt"/>
        <a:ea typeface="+mn-ea"/>
        <a:cs typeface="+mn-cs"/>
      </a:defRPr>
    </a:lvl8pPr>
    <a:lvl9pPr marL="3455269" algn="l" defTabSz="431908" rtl="0" eaLnBrk="1" latinLnBrk="0" hangingPunct="1">
      <a:defRPr sz="1701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A4A34"/>
    <a:srgbClr val="A16A4E"/>
    <a:srgbClr val="555249"/>
    <a:srgbClr val="91817F"/>
    <a:srgbClr val="3A2C00"/>
    <a:srgbClr val="9E908E"/>
    <a:srgbClr val="46433C"/>
    <a:srgbClr val="A8A49A"/>
    <a:srgbClr val="C5C2BB"/>
    <a:srgbClr val="E5E2D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248" autoAdjust="0"/>
    <p:restoredTop sz="94223" autoAdjust="0"/>
  </p:normalViewPr>
  <p:slideViewPr>
    <p:cSldViewPr snapToGrid="0">
      <p:cViewPr varScale="1">
        <p:scale>
          <a:sx n="66" d="100"/>
          <a:sy n="66" d="100"/>
        </p:scale>
        <p:origin x="3226" y="53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1.fntdata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4.fntdata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font" Target="fonts/font3.fntdata"/><Relationship Id="rId4" Type="http://schemas.openxmlformats.org/officeDocument/2006/relationships/slide" Target="slides/slide3.xml"/><Relationship Id="rId9" Type="http://schemas.openxmlformats.org/officeDocument/2006/relationships/font" Target="fonts/font2.fntdata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52E1E00-4F9B-426E-8DE4-C995AED9A2B3}" type="datetimeFigureOut">
              <a:rPr lang="en-IN" smtClean="0"/>
              <a:t>12-07-2024</a:t>
            </a:fld>
            <a:endParaRPr lang="en-IN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657475" y="1143000"/>
            <a:ext cx="154305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N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EDAB518-4F39-49E2-9EA8-F4CC5D7599E6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6037061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863817" rtl="0" eaLnBrk="1" latinLnBrk="0" hangingPunct="1">
      <a:defRPr sz="1133" kern="1200">
        <a:solidFill>
          <a:schemeClr val="tx1"/>
        </a:solidFill>
        <a:latin typeface="+mn-lt"/>
        <a:ea typeface="+mn-ea"/>
        <a:cs typeface="+mn-cs"/>
      </a:defRPr>
    </a:lvl1pPr>
    <a:lvl2pPr marL="431908" algn="l" defTabSz="863817" rtl="0" eaLnBrk="1" latinLnBrk="0" hangingPunct="1">
      <a:defRPr sz="1133" kern="1200">
        <a:solidFill>
          <a:schemeClr val="tx1"/>
        </a:solidFill>
        <a:latin typeface="+mn-lt"/>
        <a:ea typeface="+mn-ea"/>
        <a:cs typeface="+mn-cs"/>
      </a:defRPr>
    </a:lvl2pPr>
    <a:lvl3pPr marL="863817" algn="l" defTabSz="863817" rtl="0" eaLnBrk="1" latinLnBrk="0" hangingPunct="1">
      <a:defRPr sz="1133" kern="1200">
        <a:solidFill>
          <a:schemeClr val="tx1"/>
        </a:solidFill>
        <a:latin typeface="+mn-lt"/>
        <a:ea typeface="+mn-ea"/>
        <a:cs typeface="+mn-cs"/>
      </a:defRPr>
    </a:lvl3pPr>
    <a:lvl4pPr marL="1295726" algn="l" defTabSz="863817" rtl="0" eaLnBrk="1" latinLnBrk="0" hangingPunct="1">
      <a:defRPr sz="1133" kern="1200">
        <a:solidFill>
          <a:schemeClr val="tx1"/>
        </a:solidFill>
        <a:latin typeface="+mn-lt"/>
        <a:ea typeface="+mn-ea"/>
        <a:cs typeface="+mn-cs"/>
      </a:defRPr>
    </a:lvl4pPr>
    <a:lvl5pPr marL="1727634" algn="l" defTabSz="863817" rtl="0" eaLnBrk="1" latinLnBrk="0" hangingPunct="1">
      <a:defRPr sz="1133" kern="1200">
        <a:solidFill>
          <a:schemeClr val="tx1"/>
        </a:solidFill>
        <a:latin typeface="+mn-lt"/>
        <a:ea typeface="+mn-ea"/>
        <a:cs typeface="+mn-cs"/>
      </a:defRPr>
    </a:lvl5pPr>
    <a:lvl6pPr marL="2159543" algn="l" defTabSz="863817" rtl="0" eaLnBrk="1" latinLnBrk="0" hangingPunct="1">
      <a:defRPr sz="1133" kern="1200">
        <a:solidFill>
          <a:schemeClr val="tx1"/>
        </a:solidFill>
        <a:latin typeface="+mn-lt"/>
        <a:ea typeface="+mn-ea"/>
        <a:cs typeface="+mn-cs"/>
      </a:defRPr>
    </a:lvl6pPr>
    <a:lvl7pPr marL="2591451" algn="l" defTabSz="863817" rtl="0" eaLnBrk="1" latinLnBrk="0" hangingPunct="1">
      <a:defRPr sz="1133" kern="1200">
        <a:solidFill>
          <a:schemeClr val="tx1"/>
        </a:solidFill>
        <a:latin typeface="+mn-lt"/>
        <a:ea typeface="+mn-ea"/>
        <a:cs typeface="+mn-cs"/>
      </a:defRPr>
    </a:lvl7pPr>
    <a:lvl8pPr marL="3023360" algn="l" defTabSz="863817" rtl="0" eaLnBrk="1" latinLnBrk="0" hangingPunct="1">
      <a:defRPr sz="1133" kern="1200">
        <a:solidFill>
          <a:schemeClr val="tx1"/>
        </a:solidFill>
        <a:latin typeface="+mn-lt"/>
        <a:ea typeface="+mn-ea"/>
        <a:cs typeface="+mn-cs"/>
      </a:defRPr>
    </a:lvl8pPr>
    <a:lvl9pPr marL="3455269" algn="l" defTabSz="863817" rtl="0" eaLnBrk="1" latinLnBrk="0" hangingPunct="1">
      <a:defRPr sz="1133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657475" y="1143000"/>
            <a:ext cx="154305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IN" dirty="0"/>
              <a:t>FONTS: Unica One, Megrim, Lato Black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EDAB518-4F39-49E2-9EA8-F4CC5D7599E6}" type="slidenum">
              <a:rPr lang="en-IN" smtClean="0"/>
              <a:t>1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712884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3970" y="1414128"/>
            <a:ext cx="3671649" cy="3008265"/>
          </a:xfrm>
        </p:spPr>
        <p:txBody>
          <a:bodyPr anchor="b"/>
          <a:lstStyle>
            <a:lvl1pPr algn="ctr">
              <a:defRPr sz="27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9949" y="4538403"/>
            <a:ext cx="3239691" cy="2086184"/>
          </a:xfrm>
        </p:spPr>
        <p:txBody>
          <a:bodyPr/>
          <a:lstStyle>
            <a:lvl1pPr marL="0" indent="0" algn="ctr">
              <a:buNone/>
              <a:defRPr sz="1080"/>
            </a:lvl1pPr>
            <a:lvl2pPr marL="205740" indent="0" algn="ctr">
              <a:buNone/>
              <a:defRPr sz="900"/>
            </a:lvl2pPr>
            <a:lvl3pPr marL="411480" indent="0" algn="ctr">
              <a:buNone/>
              <a:defRPr sz="810"/>
            </a:lvl3pPr>
            <a:lvl4pPr marL="617220" indent="0" algn="ctr">
              <a:buNone/>
              <a:defRPr sz="720"/>
            </a:lvl4pPr>
            <a:lvl5pPr marL="822960" indent="0" algn="ctr">
              <a:buNone/>
              <a:defRPr sz="720"/>
            </a:lvl5pPr>
            <a:lvl6pPr marL="1028700" indent="0" algn="ctr">
              <a:buNone/>
              <a:defRPr sz="720"/>
            </a:lvl6pPr>
            <a:lvl7pPr marL="1234440" indent="0" algn="ctr">
              <a:buNone/>
              <a:defRPr sz="720"/>
            </a:lvl7pPr>
            <a:lvl8pPr marL="1440180" indent="0" algn="ctr">
              <a:buNone/>
              <a:defRPr sz="720"/>
            </a:lvl8pPr>
            <a:lvl9pPr marL="1645920" indent="0" algn="ctr">
              <a:buNone/>
              <a:defRPr sz="7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A9769D-B61A-40F1-8FB1-293AB3648DB7}" type="datetimeFigureOut">
              <a:rPr lang="en-IN" smtClean="0"/>
              <a:t>12-07-2024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53A89-BF1D-4BC1-8993-A6901A1B5261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708520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A9769D-B61A-40F1-8FB1-293AB3648DB7}" type="datetimeFigureOut">
              <a:rPr lang="en-IN" smtClean="0"/>
              <a:t>12-07-2024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53A89-BF1D-4BC1-8993-A6901A1B5261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3170976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091205" y="460043"/>
            <a:ext cx="931412" cy="732264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96973" y="460043"/>
            <a:ext cx="2740239" cy="732264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A9769D-B61A-40F1-8FB1-293AB3648DB7}" type="datetimeFigureOut">
              <a:rPr lang="en-IN" smtClean="0"/>
              <a:t>12-07-2024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53A89-BF1D-4BC1-8993-A6901A1B5261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6140551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A9769D-B61A-40F1-8FB1-293AB3648DB7}" type="datetimeFigureOut">
              <a:rPr lang="en-IN" smtClean="0"/>
              <a:t>12-07-2024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53A89-BF1D-4BC1-8993-A6901A1B5261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7768429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4724" y="2154195"/>
            <a:ext cx="3725644" cy="3594317"/>
          </a:xfrm>
        </p:spPr>
        <p:txBody>
          <a:bodyPr anchor="b"/>
          <a:lstStyle>
            <a:lvl1pPr>
              <a:defRPr sz="27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4724" y="5782515"/>
            <a:ext cx="3725644" cy="1890166"/>
          </a:xfrm>
        </p:spPr>
        <p:txBody>
          <a:bodyPr/>
          <a:lstStyle>
            <a:lvl1pPr marL="0" indent="0">
              <a:buNone/>
              <a:defRPr sz="1080">
                <a:solidFill>
                  <a:schemeClr val="tx1"/>
                </a:solidFill>
              </a:defRPr>
            </a:lvl1pPr>
            <a:lvl2pPr marL="20574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2pPr>
            <a:lvl3pPr marL="411480" indent="0">
              <a:buNone/>
              <a:defRPr sz="810">
                <a:solidFill>
                  <a:schemeClr val="tx1">
                    <a:tint val="75000"/>
                  </a:schemeClr>
                </a:solidFill>
              </a:defRPr>
            </a:lvl3pPr>
            <a:lvl4pPr marL="617220" indent="0">
              <a:buNone/>
              <a:defRPr sz="720">
                <a:solidFill>
                  <a:schemeClr val="tx1">
                    <a:tint val="75000"/>
                  </a:schemeClr>
                </a:solidFill>
              </a:defRPr>
            </a:lvl4pPr>
            <a:lvl5pPr marL="822960" indent="0">
              <a:buNone/>
              <a:defRPr sz="720">
                <a:solidFill>
                  <a:schemeClr val="tx1">
                    <a:tint val="75000"/>
                  </a:schemeClr>
                </a:solidFill>
              </a:defRPr>
            </a:lvl5pPr>
            <a:lvl6pPr marL="1028700" indent="0">
              <a:buNone/>
              <a:defRPr sz="720">
                <a:solidFill>
                  <a:schemeClr val="tx1">
                    <a:tint val="75000"/>
                  </a:schemeClr>
                </a:solidFill>
              </a:defRPr>
            </a:lvl6pPr>
            <a:lvl7pPr marL="1234440" indent="0">
              <a:buNone/>
              <a:defRPr sz="720">
                <a:solidFill>
                  <a:schemeClr val="tx1">
                    <a:tint val="75000"/>
                  </a:schemeClr>
                </a:solidFill>
              </a:defRPr>
            </a:lvl7pPr>
            <a:lvl8pPr marL="1440180" indent="0">
              <a:buNone/>
              <a:defRPr sz="720">
                <a:solidFill>
                  <a:schemeClr val="tx1">
                    <a:tint val="75000"/>
                  </a:schemeClr>
                </a:solidFill>
              </a:defRPr>
            </a:lvl8pPr>
            <a:lvl9pPr marL="1645920" indent="0">
              <a:buNone/>
              <a:defRPr sz="7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A9769D-B61A-40F1-8FB1-293AB3648DB7}" type="datetimeFigureOut">
              <a:rPr lang="en-IN" smtClean="0"/>
              <a:t>12-07-2024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53A89-BF1D-4BC1-8993-A6901A1B5261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3426717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96971" y="2300203"/>
            <a:ext cx="1835825" cy="548248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186792" y="2300203"/>
            <a:ext cx="1835825" cy="548248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A9769D-B61A-40F1-8FB1-293AB3648DB7}" type="datetimeFigureOut">
              <a:rPr lang="en-IN" smtClean="0"/>
              <a:t>12-07-2024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53A89-BF1D-4BC1-8993-A6901A1B5261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4189155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7536" y="460045"/>
            <a:ext cx="3725644" cy="167014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7536" y="2118189"/>
            <a:ext cx="1827388" cy="1038091"/>
          </a:xfrm>
        </p:spPr>
        <p:txBody>
          <a:bodyPr anchor="b"/>
          <a:lstStyle>
            <a:lvl1pPr marL="0" indent="0">
              <a:buNone/>
              <a:defRPr sz="1080" b="1"/>
            </a:lvl1pPr>
            <a:lvl2pPr marL="205740" indent="0">
              <a:buNone/>
              <a:defRPr sz="900" b="1"/>
            </a:lvl2pPr>
            <a:lvl3pPr marL="411480" indent="0">
              <a:buNone/>
              <a:defRPr sz="810" b="1"/>
            </a:lvl3pPr>
            <a:lvl4pPr marL="617220" indent="0">
              <a:buNone/>
              <a:defRPr sz="720" b="1"/>
            </a:lvl4pPr>
            <a:lvl5pPr marL="822960" indent="0">
              <a:buNone/>
              <a:defRPr sz="720" b="1"/>
            </a:lvl5pPr>
            <a:lvl6pPr marL="1028700" indent="0">
              <a:buNone/>
              <a:defRPr sz="720" b="1"/>
            </a:lvl6pPr>
            <a:lvl7pPr marL="1234440" indent="0">
              <a:buNone/>
              <a:defRPr sz="720" b="1"/>
            </a:lvl7pPr>
            <a:lvl8pPr marL="1440180" indent="0">
              <a:buNone/>
              <a:defRPr sz="720" b="1"/>
            </a:lvl8pPr>
            <a:lvl9pPr marL="1645920" indent="0">
              <a:buNone/>
              <a:defRPr sz="7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97536" y="3156280"/>
            <a:ext cx="1827388" cy="46424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186793" y="2118189"/>
            <a:ext cx="1836387" cy="1038091"/>
          </a:xfrm>
        </p:spPr>
        <p:txBody>
          <a:bodyPr anchor="b"/>
          <a:lstStyle>
            <a:lvl1pPr marL="0" indent="0">
              <a:buNone/>
              <a:defRPr sz="1080" b="1"/>
            </a:lvl1pPr>
            <a:lvl2pPr marL="205740" indent="0">
              <a:buNone/>
              <a:defRPr sz="900" b="1"/>
            </a:lvl2pPr>
            <a:lvl3pPr marL="411480" indent="0">
              <a:buNone/>
              <a:defRPr sz="810" b="1"/>
            </a:lvl3pPr>
            <a:lvl4pPr marL="617220" indent="0">
              <a:buNone/>
              <a:defRPr sz="720" b="1"/>
            </a:lvl4pPr>
            <a:lvl5pPr marL="822960" indent="0">
              <a:buNone/>
              <a:defRPr sz="720" b="1"/>
            </a:lvl5pPr>
            <a:lvl6pPr marL="1028700" indent="0">
              <a:buNone/>
              <a:defRPr sz="720" b="1"/>
            </a:lvl6pPr>
            <a:lvl7pPr marL="1234440" indent="0">
              <a:buNone/>
              <a:defRPr sz="720" b="1"/>
            </a:lvl7pPr>
            <a:lvl8pPr marL="1440180" indent="0">
              <a:buNone/>
              <a:defRPr sz="720" b="1"/>
            </a:lvl8pPr>
            <a:lvl9pPr marL="1645920" indent="0">
              <a:buNone/>
              <a:defRPr sz="7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186793" y="3156280"/>
            <a:ext cx="1836387" cy="46424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A9769D-B61A-40F1-8FB1-293AB3648DB7}" type="datetimeFigureOut">
              <a:rPr lang="en-IN" smtClean="0"/>
              <a:t>12-07-2024</a:t>
            </a:fld>
            <a:endParaRPr lang="en-I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53A89-BF1D-4BC1-8993-A6901A1B5261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3218462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A9769D-B61A-40F1-8FB1-293AB3648DB7}" type="datetimeFigureOut">
              <a:rPr lang="en-IN" smtClean="0"/>
              <a:t>12-07-2024</a:t>
            </a:fld>
            <a:endParaRPr lang="en-I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53A89-BF1D-4BC1-8993-A6901A1B5261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0083929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A9769D-B61A-40F1-8FB1-293AB3648DB7}" type="datetimeFigureOut">
              <a:rPr lang="en-IN" smtClean="0"/>
              <a:t>12-07-2024</a:t>
            </a:fld>
            <a:endParaRPr lang="en-I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53A89-BF1D-4BC1-8993-A6901A1B5261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7811631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7536" y="576051"/>
            <a:ext cx="1393180" cy="2016178"/>
          </a:xfrm>
        </p:spPr>
        <p:txBody>
          <a:bodyPr anchor="b"/>
          <a:lstStyle>
            <a:lvl1pPr>
              <a:defRPr sz="14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36388" y="1244114"/>
            <a:ext cx="2186792" cy="6140542"/>
          </a:xfrm>
        </p:spPr>
        <p:txBody>
          <a:bodyPr/>
          <a:lstStyle>
            <a:lvl1pPr>
              <a:defRPr sz="1440"/>
            </a:lvl1pPr>
            <a:lvl2pPr>
              <a:defRPr sz="1260"/>
            </a:lvl2pPr>
            <a:lvl3pPr>
              <a:defRPr sz="1080"/>
            </a:lvl3pPr>
            <a:lvl4pPr>
              <a:defRPr sz="900"/>
            </a:lvl4pPr>
            <a:lvl5pPr>
              <a:defRPr sz="900"/>
            </a:lvl5pPr>
            <a:lvl6pPr>
              <a:defRPr sz="900"/>
            </a:lvl6pPr>
            <a:lvl7pPr>
              <a:defRPr sz="900"/>
            </a:lvl7pPr>
            <a:lvl8pPr>
              <a:defRPr sz="900"/>
            </a:lvl8pPr>
            <a:lvl9pPr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97536" y="2592231"/>
            <a:ext cx="1393180" cy="4802424"/>
          </a:xfrm>
        </p:spPr>
        <p:txBody>
          <a:bodyPr/>
          <a:lstStyle>
            <a:lvl1pPr marL="0" indent="0">
              <a:buNone/>
              <a:defRPr sz="720"/>
            </a:lvl1pPr>
            <a:lvl2pPr marL="205740" indent="0">
              <a:buNone/>
              <a:defRPr sz="630"/>
            </a:lvl2pPr>
            <a:lvl3pPr marL="411480" indent="0">
              <a:buNone/>
              <a:defRPr sz="540"/>
            </a:lvl3pPr>
            <a:lvl4pPr marL="617220" indent="0">
              <a:buNone/>
              <a:defRPr sz="450"/>
            </a:lvl4pPr>
            <a:lvl5pPr marL="822960" indent="0">
              <a:buNone/>
              <a:defRPr sz="450"/>
            </a:lvl5pPr>
            <a:lvl6pPr marL="1028700" indent="0">
              <a:buNone/>
              <a:defRPr sz="450"/>
            </a:lvl6pPr>
            <a:lvl7pPr marL="1234440" indent="0">
              <a:buNone/>
              <a:defRPr sz="450"/>
            </a:lvl7pPr>
            <a:lvl8pPr marL="1440180" indent="0">
              <a:buNone/>
              <a:defRPr sz="450"/>
            </a:lvl8pPr>
            <a:lvl9pPr marL="1645920" indent="0">
              <a:buNone/>
              <a:defRPr sz="4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A9769D-B61A-40F1-8FB1-293AB3648DB7}" type="datetimeFigureOut">
              <a:rPr lang="en-IN" smtClean="0"/>
              <a:t>12-07-2024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53A89-BF1D-4BC1-8993-A6901A1B5261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1930378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7536" y="576051"/>
            <a:ext cx="1393180" cy="2016178"/>
          </a:xfrm>
        </p:spPr>
        <p:txBody>
          <a:bodyPr anchor="b"/>
          <a:lstStyle>
            <a:lvl1pPr>
              <a:defRPr sz="14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836388" y="1244114"/>
            <a:ext cx="2186792" cy="6140542"/>
          </a:xfrm>
        </p:spPr>
        <p:txBody>
          <a:bodyPr anchor="t"/>
          <a:lstStyle>
            <a:lvl1pPr marL="0" indent="0">
              <a:buNone/>
              <a:defRPr sz="1440"/>
            </a:lvl1pPr>
            <a:lvl2pPr marL="205740" indent="0">
              <a:buNone/>
              <a:defRPr sz="1260"/>
            </a:lvl2pPr>
            <a:lvl3pPr marL="411480" indent="0">
              <a:buNone/>
              <a:defRPr sz="1080"/>
            </a:lvl3pPr>
            <a:lvl4pPr marL="617220" indent="0">
              <a:buNone/>
              <a:defRPr sz="900"/>
            </a:lvl4pPr>
            <a:lvl5pPr marL="822960" indent="0">
              <a:buNone/>
              <a:defRPr sz="900"/>
            </a:lvl5pPr>
            <a:lvl6pPr marL="1028700" indent="0">
              <a:buNone/>
              <a:defRPr sz="900"/>
            </a:lvl6pPr>
            <a:lvl7pPr marL="1234440" indent="0">
              <a:buNone/>
              <a:defRPr sz="900"/>
            </a:lvl7pPr>
            <a:lvl8pPr marL="1440180" indent="0">
              <a:buNone/>
              <a:defRPr sz="900"/>
            </a:lvl8pPr>
            <a:lvl9pPr marL="1645920" indent="0">
              <a:buNone/>
              <a:defRPr sz="9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97536" y="2592231"/>
            <a:ext cx="1393180" cy="4802424"/>
          </a:xfrm>
        </p:spPr>
        <p:txBody>
          <a:bodyPr/>
          <a:lstStyle>
            <a:lvl1pPr marL="0" indent="0">
              <a:buNone/>
              <a:defRPr sz="720"/>
            </a:lvl1pPr>
            <a:lvl2pPr marL="205740" indent="0">
              <a:buNone/>
              <a:defRPr sz="630"/>
            </a:lvl2pPr>
            <a:lvl3pPr marL="411480" indent="0">
              <a:buNone/>
              <a:defRPr sz="540"/>
            </a:lvl3pPr>
            <a:lvl4pPr marL="617220" indent="0">
              <a:buNone/>
              <a:defRPr sz="450"/>
            </a:lvl4pPr>
            <a:lvl5pPr marL="822960" indent="0">
              <a:buNone/>
              <a:defRPr sz="450"/>
            </a:lvl5pPr>
            <a:lvl6pPr marL="1028700" indent="0">
              <a:buNone/>
              <a:defRPr sz="450"/>
            </a:lvl6pPr>
            <a:lvl7pPr marL="1234440" indent="0">
              <a:buNone/>
              <a:defRPr sz="450"/>
            </a:lvl7pPr>
            <a:lvl8pPr marL="1440180" indent="0">
              <a:buNone/>
              <a:defRPr sz="450"/>
            </a:lvl8pPr>
            <a:lvl9pPr marL="1645920" indent="0">
              <a:buNone/>
              <a:defRPr sz="4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A9769D-B61A-40F1-8FB1-293AB3648DB7}" type="datetimeFigureOut">
              <a:rPr lang="en-IN" smtClean="0"/>
              <a:t>12-07-2024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53A89-BF1D-4BC1-8993-A6901A1B5261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712532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96974" y="460045"/>
            <a:ext cx="3725644" cy="167014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6974" y="2300203"/>
            <a:ext cx="3725644" cy="548248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96973" y="8008712"/>
            <a:ext cx="971907" cy="46004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5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A9769D-B61A-40F1-8FB1-293AB3648DB7}" type="datetimeFigureOut">
              <a:rPr lang="en-IN" smtClean="0"/>
              <a:t>12-07-2024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30864" y="8008712"/>
            <a:ext cx="1457861" cy="46004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5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050710" y="8008712"/>
            <a:ext cx="971907" cy="46004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5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453A89-BF1D-4BC1-8993-A6901A1B5261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790087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411480" rtl="0" eaLnBrk="1" latinLnBrk="0" hangingPunct="1">
        <a:lnSpc>
          <a:spcPct val="90000"/>
        </a:lnSpc>
        <a:spcBef>
          <a:spcPct val="0"/>
        </a:spcBef>
        <a:buNone/>
        <a:defRPr sz="19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02870" indent="-102870" algn="l" defTabSz="41148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260" kern="1200">
          <a:solidFill>
            <a:schemeClr val="tx1"/>
          </a:solidFill>
          <a:latin typeface="+mn-lt"/>
          <a:ea typeface="+mn-ea"/>
          <a:cs typeface="+mn-cs"/>
        </a:defRPr>
      </a:lvl1pPr>
      <a:lvl2pPr marL="308610" indent="-102870" algn="l" defTabSz="411480" rtl="0" eaLnBrk="1" latinLnBrk="0" hangingPunct="1">
        <a:lnSpc>
          <a:spcPct val="90000"/>
        </a:lnSpc>
        <a:spcBef>
          <a:spcPts val="225"/>
        </a:spcBef>
        <a:buFont typeface="Arial" panose="020B0604020202020204" pitchFamily="34" charset="0"/>
        <a:buChar char="•"/>
        <a:defRPr sz="1080" kern="1200">
          <a:solidFill>
            <a:schemeClr val="tx1"/>
          </a:solidFill>
          <a:latin typeface="+mn-lt"/>
          <a:ea typeface="+mn-ea"/>
          <a:cs typeface="+mn-cs"/>
        </a:defRPr>
      </a:lvl2pPr>
      <a:lvl3pPr marL="514350" indent="-102870" algn="l" defTabSz="411480" rtl="0" eaLnBrk="1" latinLnBrk="0" hangingPunct="1">
        <a:lnSpc>
          <a:spcPct val="90000"/>
        </a:lnSpc>
        <a:spcBef>
          <a:spcPts val="225"/>
        </a:spcBef>
        <a:buFont typeface="Arial" panose="020B0604020202020204" pitchFamily="34" charset="0"/>
        <a:buChar char="•"/>
        <a:defRPr sz="900" kern="1200">
          <a:solidFill>
            <a:schemeClr val="tx1"/>
          </a:solidFill>
          <a:latin typeface="+mn-lt"/>
          <a:ea typeface="+mn-ea"/>
          <a:cs typeface="+mn-cs"/>
        </a:defRPr>
      </a:lvl3pPr>
      <a:lvl4pPr marL="720090" indent="-102870" algn="l" defTabSz="411480" rtl="0" eaLnBrk="1" latinLnBrk="0" hangingPunct="1">
        <a:lnSpc>
          <a:spcPct val="90000"/>
        </a:lnSpc>
        <a:spcBef>
          <a:spcPts val="225"/>
        </a:spcBef>
        <a:buFont typeface="Arial" panose="020B0604020202020204" pitchFamily="34" charset="0"/>
        <a:buChar char="•"/>
        <a:defRPr sz="810" kern="1200">
          <a:solidFill>
            <a:schemeClr val="tx1"/>
          </a:solidFill>
          <a:latin typeface="+mn-lt"/>
          <a:ea typeface="+mn-ea"/>
          <a:cs typeface="+mn-cs"/>
        </a:defRPr>
      </a:lvl4pPr>
      <a:lvl5pPr marL="925830" indent="-102870" algn="l" defTabSz="411480" rtl="0" eaLnBrk="1" latinLnBrk="0" hangingPunct="1">
        <a:lnSpc>
          <a:spcPct val="90000"/>
        </a:lnSpc>
        <a:spcBef>
          <a:spcPts val="225"/>
        </a:spcBef>
        <a:buFont typeface="Arial" panose="020B0604020202020204" pitchFamily="34" charset="0"/>
        <a:buChar char="•"/>
        <a:defRPr sz="810" kern="1200">
          <a:solidFill>
            <a:schemeClr val="tx1"/>
          </a:solidFill>
          <a:latin typeface="+mn-lt"/>
          <a:ea typeface="+mn-ea"/>
          <a:cs typeface="+mn-cs"/>
        </a:defRPr>
      </a:lvl5pPr>
      <a:lvl6pPr marL="1131570" indent="-102870" algn="l" defTabSz="411480" rtl="0" eaLnBrk="1" latinLnBrk="0" hangingPunct="1">
        <a:lnSpc>
          <a:spcPct val="90000"/>
        </a:lnSpc>
        <a:spcBef>
          <a:spcPts val="225"/>
        </a:spcBef>
        <a:buFont typeface="Arial" panose="020B0604020202020204" pitchFamily="34" charset="0"/>
        <a:buChar char="•"/>
        <a:defRPr sz="810" kern="1200">
          <a:solidFill>
            <a:schemeClr val="tx1"/>
          </a:solidFill>
          <a:latin typeface="+mn-lt"/>
          <a:ea typeface="+mn-ea"/>
          <a:cs typeface="+mn-cs"/>
        </a:defRPr>
      </a:lvl6pPr>
      <a:lvl7pPr marL="1337310" indent="-102870" algn="l" defTabSz="411480" rtl="0" eaLnBrk="1" latinLnBrk="0" hangingPunct="1">
        <a:lnSpc>
          <a:spcPct val="90000"/>
        </a:lnSpc>
        <a:spcBef>
          <a:spcPts val="225"/>
        </a:spcBef>
        <a:buFont typeface="Arial" panose="020B0604020202020204" pitchFamily="34" charset="0"/>
        <a:buChar char="•"/>
        <a:defRPr sz="810" kern="1200">
          <a:solidFill>
            <a:schemeClr val="tx1"/>
          </a:solidFill>
          <a:latin typeface="+mn-lt"/>
          <a:ea typeface="+mn-ea"/>
          <a:cs typeface="+mn-cs"/>
        </a:defRPr>
      </a:lvl7pPr>
      <a:lvl8pPr marL="1543050" indent="-102870" algn="l" defTabSz="411480" rtl="0" eaLnBrk="1" latinLnBrk="0" hangingPunct="1">
        <a:lnSpc>
          <a:spcPct val="90000"/>
        </a:lnSpc>
        <a:spcBef>
          <a:spcPts val="225"/>
        </a:spcBef>
        <a:buFont typeface="Arial" panose="020B0604020202020204" pitchFamily="34" charset="0"/>
        <a:buChar char="•"/>
        <a:defRPr sz="810" kern="1200">
          <a:solidFill>
            <a:schemeClr val="tx1"/>
          </a:solidFill>
          <a:latin typeface="+mn-lt"/>
          <a:ea typeface="+mn-ea"/>
          <a:cs typeface="+mn-cs"/>
        </a:defRPr>
      </a:lvl8pPr>
      <a:lvl9pPr marL="1748790" indent="-102870" algn="l" defTabSz="411480" rtl="0" eaLnBrk="1" latinLnBrk="0" hangingPunct="1">
        <a:lnSpc>
          <a:spcPct val="90000"/>
        </a:lnSpc>
        <a:spcBef>
          <a:spcPts val="225"/>
        </a:spcBef>
        <a:buFont typeface="Arial" panose="020B0604020202020204" pitchFamily="34" charset="0"/>
        <a:buChar char="•"/>
        <a:defRPr sz="81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11480" rtl="0" eaLnBrk="1" latinLnBrk="0" hangingPunct="1">
        <a:defRPr sz="810" kern="1200">
          <a:solidFill>
            <a:schemeClr val="tx1"/>
          </a:solidFill>
          <a:latin typeface="+mn-lt"/>
          <a:ea typeface="+mn-ea"/>
          <a:cs typeface="+mn-cs"/>
        </a:defRPr>
      </a:lvl1pPr>
      <a:lvl2pPr marL="205740" algn="l" defTabSz="411480" rtl="0" eaLnBrk="1" latinLnBrk="0" hangingPunct="1">
        <a:defRPr sz="810" kern="1200">
          <a:solidFill>
            <a:schemeClr val="tx1"/>
          </a:solidFill>
          <a:latin typeface="+mn-lt"/>
          <a:ea typeface="+mn-ea"/>
          <a:cs typeface="+mn-cs"/>
        </a:defRPr>
      </a:lvl2pPr>
      <a:lvl3pPr marL="411480" algn="l" defTabSz="411480" rtl="0" eaLnBrk="1" latinLnBrk="0" hangingPunct="1">
        <a:defRPr sz="810" kern="1200">
          <a:solidFill>
            <a:schemeClr val="tx1"/>
          </a:solidFill>
          <a:latin typeface="+mn-lt"/>
          <a:ea typeface="+mn-ea"/>
          <a:cs typeface="+mn-cs"/>
        </a:defRPr>
      </a:lvl3pPr>
      <a:lvl4pPr marL="617220" algn="l" defTabSz="411480" rtl="0" eaLnBrk="1" latinLnBrk="0" hangingPunct="1">
        <a:defRPr sz="810" kern="1200">
          <a:solidFill>
            <a:schemeClr val="tx1"/>
          </a:solidFill>
          <a:latin typeface="+mn-lt"/>
          <a:ea typeface="+mn-ea"/>
          <a:cs typeface="+mn-cs"/>
        </a:defRPr>
      </a:lvl4pPr>
      <a:lvl5pPr marL="822960" algn="l" defTabSz="411480" rtl="0" eaLnBrk="1" latinLnBrk="0" hangingPunct="1">
        <a:defRPr sz="810" kern="1200">
          <a:solidFill>
            <a:schemeClr val="tx1"/>
          </a:solidFill>
          <a:latin typeface="+mn-lt"/>
          <a:ea typeface="+mn-ea"/>
          <a:cs typeface="+mn-cs"/>
        </a:defRPr>
      </a:lvl5pPr>
      <a:lvl6pPr marL="1028700" algn="l" defTabSz="411480" rtl="0" eaLnBrk="1" latinLnBrk="0" hangingPunct="1">
        <a:defRPr sz="810" kern="1200">
          <a:solidFill>
            <a:schemeClr val="tx1"/>
          </a:solidFill>
          <a:latin typeface="+mn-lt"/>
          <a:ea typeface="+mn-ea"/>
          <a:cs typeface="+mn-cs"/>
        </a:defRPr>
      </a:lvl6pPr>
      <a:lvl7pPr marL="1234440" algn="l" defTabSz="411480" rtl="0" eaLnBrk="1" latinLnBrk="0" hangingPunct="1">
        <a:defRPr sz="810" kern="1200">
          <a:solidFill>
            <a:schemeClr val="tx1"/>
          </a:solidFill>
          <a:latin typeface="+mn-lt"/>
          <a:ea typeface="+mn-ea"/>
          <a:cs typeface="+mn-cs"/>
        </a:defRPr>
      </a:lvl7pPr>
      <a:lvl8pPr marL="1440180" algn="l" defTabSz="411480" rtl="0" eaLnBrk="1" latinLnBrk="0" hangingPunct="1">
        <a:defRPr sz="810" kern="1200">
          <a:solidFill>
            <a:schemeClr val="tx1"/>
          </a:solidFill>
          <a:latin typeface="+mn-lt"/>
          <a:ea typeface="+mn-ea"/>
          <a:cs typeface="+mn-cs"/>
        </a:defRPr>
      </a:lvl8pPr>
      <a:lvl9pPr marL="1645920" algn="l" defTabSz="411480" rtl="0" eaLnBrk="1" latinLnBrk="0" hangingPunct="1">
        <a:defRPr sz="81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4.sv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image" Target="../media/image2.jpg"/><Relationship Id="rId4" Type="http://schemas.microsoft.com/office/2007/relationships/hdphoto" Target="../media/hdphoto1.wdp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sv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svg"/><Relationship Id="rId5" Type="http://schemas.openxmlformats.org/officeDocument/2006/relationships/image" Target="../media/image3.png"/><Relationship Id="rId4" Type="http://schemas.openxmlformats.org/officeDocument/2006/relationships/image" Target="../media/image6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svg"/><Relationship Id="rId5" Type="http://schemas.openxmlformats.org/officeDocument/2006/relationships/image" Target="../media/image3.png"/><Relationship Id="rId4" Type="http://schemas.microsoft.com/office/2007/relationships/hdphoto" Target="../media/hdphoto2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" name="PIC 2">
            <a:extLst>
              <a:ext uri="{FF2B5EF4-FFF2-40B4-BE49-F238E27FC236}">
                <a16:creationId xmlns:a16="http://schemas.microsoft.com/office/drawing/2014/main" id="{F5CE2E6C-EB33-4ECE-BDFE-C432FE69CB2C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11200"/>
                    </a14:imgEffect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8337" r="8337"/>
          <a:stretch/>
        </p:blipFill>
        <p:spPr>
          <a:xfrm>
            <a:off x="0" y="2160763"/>
            <a:ext cx="4319588" cy="6480000"/>
          </a:xfrm>
          <a:prstGeom prst="rect">
            <a:avLst/>
          </a:prstGeom>
        </p:spPr>
      </p:pic>
      <p:pic>
        <p:nvPicPr>
          <p:cNvPr id="45" name="PIC 1">
            <a:extLst>
              <a:ext uri="{FF2B5EF4-FFF2-40B4-BE49-F238E27FC236}">
                <a16:creationId xmlns:a16="http://schemas.microsoft.com/office/drawing/2014/main" id="{993A1369-6098-46A5-A140-B84B13F4E5F3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41" r="8341"/>
          <a:stretch/>
        </p:blipFill>
        <p:spPr>
          <a:xfrm>
            <a:off x="0" y="2160191"/>
            <a:ext cx="4319588" cy="6480572"/>
          </a:xfrm>
          <a:prstGeom prst="rect">
            <a:avLst/>
          </a:prstGeom>
        </p:spPr>
      </p:pic>
      <p:sp>
        <p:nvSpPr>
          <p:cNvPr id="3" name="SHAPE: Cutout BG Top">
            <a:extLst>
              <a:ext uri="{FF2B5EF4-FFF2-40B4-BE49-F238E27FC236}">
                <a16:creationId xmlns:a16="http://schemas.microsoft.com/office/drawing/2014/main" id="{64D855A3-3571-2D96-82B8-B1B994D62DB4}"/>
              </a:ext>
            </a:extLst>
          </p:cNvPr>
          <p:cNvSpPr/>
          <p:nvPr/>
        </p:nvSpPr>
        <p:spPr>
          <a:xfrm>
            <a:off x="-206" y="0"/>
            <a:ext cx="4320000" cy="5001145"/>
          </a:xfrm>
          <a:custGeom>
            <a:avLst/>
            <a:gdLst>
              <a:gd name="connsiteX0" fmla="*/ 0 w 4320000"/>
              <a:gd name="connsiteY0" fmla="*/ 0 h 5001145"/>
              <a:gd name="connsiteX1" fmla="*/ 4320000 w 4320000"/>
              <a:gd name="connsiteY1" fmla="*/ 0 h 5001145"/>
              <a:gd name="connsiteX2" fmla="*/ 4320000 w 4320000"/>
              <a:gd name="connsiteY2" fmla="*/ 1800000 h 5001145"/>
              <a:gd name="connsiteX3" fmla="*/ 4319700 w 4320000"/>
              <a:gd name="connsiteY3" fmla="*/ 1800000 h 5001145"/>
              <a:gd name="connsiteX4" fmla="*/ 4319700 w 4320000"/>
              <a:gd name="connsiteY4" fmla="*/ 2958812 h 5001145"/>
              <a:gd name="connsiteX5" fmla="*/ 4132339 w 4320000"/>
              <a:gd name="connsiteY5" fmla="*/ 2787006 h 5001145"/>
              <a:gd name="connsiteX6" fmla="*/ 2415240 w 4320000"/>
              <a:gd name="connsiteY6" fmla="*/ 2787006 h 5001145"/>
              <a:gd name="connsiteX7" fmla="*/ 302 w 4320000"/>
              <a:gd name="connsiteY7" fmla="*/ 5001145 h 5001145"/>
              <a:gd name="connsiteX8" fmla="*/ 302 w 4320000"/>
              <a:gd name="connsiteY8" fmla="*/ 1800000 h 5001145"/>
              <a:gd name="connsiteX9" fmla="*/ 0 w 4320000"/>
              <a:gd name="connsiteY9" fmla="*/ 1800000 h 50011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4320000" h="5001145">
                <a:moveTo>
                  <a:pt x="0" y="0"/>
                </a:moveTo>
                <a:lnTo>
                  <a:pt x="4320000" y="0"/>
                </a:lnTo>
                <a:lnTo>
                  <a:pt x="4320000" y="1800000"/>
                </a:lnTo>
                <a:lnTo>
                  <a:pt x="4319700" y="1800000"/>
                </a:lnTo>
                <a:lnTo>
                  <a:pt x="4319700" y="2958812"/>
                </a:lnTo>
                <a:lnTo>
                  <a:pt x="4132339" y="2787006"/>
                </a:lnTo>
                <a:cubicBezTo>
                  <a:pt x="3660191" y="2354012"/>
                  <a:pt x="2887487" y="2354012"/>
                  <a:pt x="2415240" y="2787006"/>
                </a:cubicBezTo>
                <a:lnTo>
                  <a:pt x="302" y="5001145"/>
                </a:lnTo>
                <a:lnTo>
                  <a:pt x="302" y="1800000"/>
                </a:lnTo>
                <a:lnTo>
                  <a:pt x="0" y="1800000"/>
                </a:lnTo>
                <a:close/>
              </a:path>
            </a:pathLst>
          </a:custGeom>
          <a:solidFill>
            <a:schemeClr val="bg1"/>
          </a:solidFill>
          <a:ln w="15802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IN" sz="1021"/>
          </a:p>
        </p:txBody>
      </p:sp>
      <p:sp>
        <p:nvSpPr>
          <p:cNvPr id="8" name="SHAPE: V Shape Lower">
            <a:extLst>
              <a:ext uri="{FF2B5EF4-FFF2-40B4-BE49-F238E27FC236}">
                <a16:creationId xmlns:a16="http://schemas.microsoft.com/office/drawing/2014/main" id="{8466CE4E-E7E2-43DF-B868-A5F840A144E2}"/>
              </a:ext>
            </a:extLst>
          </p:cNvPr>
          <p:cNvSpPr/>
          <p:nvPr/>
        </p:nvSpPr>
        <p:spPr>
          <a:xfrm>
            <a:off x="96" y="2593358"/>
            <a:ext cx="4319397" cy="2467524"/>
          </a:xfrm>
          <a:custGeom>
            <a:avLst/>
            <a:gdLst>
              <a:gd name="connsiteX0" fmla="*/ 3822940 w 6837773"/>
              <a:gd name="connsiteY0" fmla="*/ 518527 h 4112721"/>
              <a:gd name="connsiteX1" fmla="*/ 0 w 6837773"/>
              <a:gd name="connsiteY1" fmla="*/ 4053486 h 4112721"/>
              <a:gd name="connsiteX2" fmla="*/ 0 w 6837773"/>
              <a:gd name="connsiteY2" fmla="*/ 4112721 h 4112721"/>
              <a:gd name="connsiteX3" fmla="*/ 3822940 w 6837773"/>
              <a:gd name="connsiteY3" fmla="*/ 733137 h 4112721"/>
              <a:gd name="connsiteX4" fmla="*/ 6541173 w 6837773"/>
              <a:gd name="connsiteY4" fmla="*/ 733137 h 4112721"/>
              <a:gd name="connsiteX5" fmla="*/ 6837774 w 6837773"/>
              <a:gd name="connsiteY5" fmla="*/ 995261 h 4112721"/>
              <a:gd name="connsiteX6" fmla="*/ 6837774 w 6837773"/>
              <a:gd name="connsiteY6" fmla="*/ 792689 h 4112721"/>
              <a:gd name="connsiteX7" fmla="*/ 6541173 w 6837773"/>
              <a:gd name="connsiteY7" fmla="*/ 518369 h 4112721"/>
              <a:gd name="connsiteX8" fmla="*/ 3822940 w 6837773"/>
              <a:gd name="connsiteY8" fmla="*/ 518527 h 41127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837773" h="4112721">
                <a:moveTo>
                  <a:pt x="3822940" y="518527"/>
                </a:moveTo>
                <a:lnTo>
                  <a:pt x="0" y="4053486"/>
                </a:lnTo>
                <a:lnTo>
                  <a:pt x="0" y="4112721"/>
                </a:lnTo>
                <a:lnTo>
                  <a:pt x="3822940" y="733137"/>
                </a:lnTo>
                <a:cubicBezTo>
                  <a:pt x="4570525" y="72361"/>
                  <a:pt x="5793746" y="72361"/>
                  <a:pt x="6541173" y="733137"/>
                </a:cubicBezTo>
                <a:lnTo>
                  <a:pt x="6837774" y="995261"/>
                </a:lnTo>
                <a:lnTo>
                  <a:pt x="6837774" y="792689"/>
                </a:lnTo>
                <a:lnTo>
                  <a:pt x="6541173" y="518369"/>
                </a:lnTo>
                <a:cubicBezTo>
                  <a:pt x="5793746" y="-172816"/>
                  <a:pt x="4570525" y="-172816"/>
                  <a:pt x="3822940" y="518527"/>
                </a:cubicBezTo>
                <a:close/>
              </a:path>
            </a:pathLst>
          </a:custGeom>
          <a:gradFill flip="none" rotWithShape="1">
            <a:gsLst>
              <a:gs pos="0">
                <a:schemeClr val="accent4">
                  <a:lumMod val="40000"/>
                  <a:lumOff val="60000"/>
                </a:schemeClr>
              </a:gs>
              <a:gs pos="46000">
                <a:schemeClr val="accent4">
                  <a:lumMod val="95000"/>
                  <a:lumOff val="5000"/>
                </a:schemeClr>
              </a:gs>
              <a:gs pos="100000">
                <a:schemeClr val="accent4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  <a:ln w="15802" cap="flat">
            <a:noFill/>
            <a:prstDash val="solid"/>
            <a:miter/>
          </a:ln>
        </p:spPr>
        <p:txBody>
          <a:bodyPr rtlCol="0" anchor="ctr"/>
          <a:lstStyle/>
          <a:p>
            <a:endParaRPr lang="en-IN" sz="1021"/>
          </a:p>
        </p:txBody>
      </p:sp>
      <p:sp>
        <p:nvSpPr>
          <p:cNvPr id="6" name="SHAPE: V Shape Upper">
            <a:extLst>
              <a:ext uri="{FF2B5EF4-FFF2-40B4-BE49-F238E27FC236}">
                <a16:creationId xmlns:a16="http://schemas.microsoft.com/office/drawing/2014/main" id="{3AF1EF2E-CACD-4CED-8B4B-4E4832E0BD9A}"/>
              </a:ext>
            </a:extLst>
          </p:cNvPr>
          <p:cNvSpPr/>
          <p:nvPr/>
        </p:nvSpPr>
        <p:spPr>
          <a:xfrm>
            <a:off x="96" y="2460286"/>
            <a:ext cx="4319397" cy="2565056"/>
          </a:xfrm>
          <a:custGeom>
            <a:avLst/>
            <a:gdLst>
              <a:gd name="connsiteX0" fmla="*/ 3822940 w 6837773"/>
              <a:gd name="connsiteY0" fmla="*/ 539652 h 4275282"/>
              <a:gd name="connsiteX1" fmla="*/ 0 w 6837773"/>
              <a:gd name="connsiteY1" fmla="*/ 4219848 h 4275282"/>
              <a:gd name="connsiteX2" fmla="*/ 0 w 6837773"/>
              <a:gd name="connsiteY2" fmla="*/ 4275282 h 4275282"/>
              <a:gd name="connsiteX3" fmla="*/ 3822940 w 6837773"/>
              <a:gd name="connsiteY3" fmla="*/ 740323 h 4275282"/>
              <a:gd name="connsiteX4" fmla="*/ 6541173 w 6837773"/>
              <a:gd name="connsiteY4" fmla="*/ 740323 h 4275282"/>
              <a:gd name="connsiteX5" fmla="*/ 6837774 w 6837773"/>
              <a:gd name="connsiteY5" fmla="*/ 1014643 h 4275282"/>
              <a:gd name="connsiteX6" fmla="*/ 6837774 w 6837773"/>
              <a:gd name="connsiteY6" fmla="*/ 825217 h 4275282"/>
              <a:gd name="connsiteX7" fmla="*/ 6541173 w 6837773"/>
              <a:gd name="connsiteY7" fmla="*/ 539652 h 4275282"/>
              <a:gd name="connsiteX8" fmla="*/ 3822940 w 6837773"/>
              <a:gd name="connsiteY8" fmla="*/ 539652 h 42752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837773" h="4275282">
                <a:moveTo>
                  <a:pt x="3822940" y="539652"/>
                </a:moveTo>
                <a:lnTo>
                  <a:pt x="0" y="4219848"/>
                </a:lnTo>
                <a:lnTo>
                  <a:pt x="0" y="4275282"/>
                </a:lnTo>
                <a:lnTo>
                  <a:pt x="3822940" y="740323"/>
                </a:lnTo>
                <a:cubicBezTo>
                  <a:pt x="4570525" y="49138"/>
                  <a:pt x="5793746" y="49138"/>
                  <a:pt x="6541173" y="740323"/>
                </a:cubicBezTo>
                <a:lnTo>
                  <a:pt x="6837774" y="1014643"/>
                </a:lnTo>
                <a:lnTo>
                  <a:pt x="6837774" y="825217"/>
                </a:lnTo>
                <a:lnTo>
                  <a:pt x="6541173" y="539652"/>
                </a:lnTo>
                <a:cubicBezTo>
                  <a:pt x="5793746" y="-179884"/>
                  <a:pt x="4570525" y="-179884"/>
                  <a:pt x="3822940" y="539652"/>
                </a:cubicBezTo>
                <a:close/>
              </a:path>
            </a:pathLst>
          </a:custGeom>
          <a:gradFill flip="none" rotWithShape="1">
            <a:gsLst>
              <a:gs pos="62000">
                <a:srgbClr val="A8A49A"/>
              </a:gs>
              <a:gs pos="1000">
                <a:srgbClr val="555249"/>
              </a:gs>
              <a:gs pos="100000">
                <a:srgbClr val="555249"/>
              </a:gs>
            </a:gsLst>
            <a:path path="circle">
              <a:fillToRect l="50000" t="130000" r="50000" b="-30000"/>
            </a:path>
            <a:tileRect/>
          </a:gradFill>
          <a:ln w="15802" cap="flat">
            <a:noFill/>
            <a:prstDash val="solid"/>
            <a:miter/>
          </a:ln>
        </p:spPr>
        <p:txBody>
          <a:bodyPr rtlCol="0" anchor="ctr"/>
          <a:lstStyle/>
          <a:p>
            <a:endParaRPr lang="en-IN" sz="1021"/>
          </a:p>
        </p:txBody>
      </p:sp>
      <p:sp>
        <p:nvSpPr>
          <p:cNvPr id="43" name="SHAPE: Btn">
            <a:extLst>
              <a:ext uri="{FF2B5EF4-FFF2-40B4-BE49-F238E27FC236}">
                <a16:creationId xmlns:a16="http://schemas.microsoft.com/office/drawing/2014/main" id="{F0049FA6-EC23-4AC4-A066-7D0E8CB9F76D}"/>
              </a:ext>
            </a:extLst>
          </p:cNvPr>
          <p:cNvSpPr/>
          <p:nvPr/>
        </p:nvSpPr>
        <p:spPr>
          <a:xfrm>
            <a:off x="174101" y="4145852"/>
            <a:ext cx="864000" cy="612000"/>
          </a:xfrm>
          <a:prstGeom prst="ellipse">
            <a:avLst/>
          </a:prstGeom>
          <a:solidFill>
            <a:schemeClr val="bg2">
              <a:alpha val="85000"/>
            </a:schemeClr>
          </a:solidFill>
          <a:ln w="6350">
            <a:solidFill>
              <a:srgbClr val="9E908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800"/>
              </a:lnSpc>
            </a:pPr>
            <a:endParaRPr lang="en-IN" sz="960" spc="-60" dirty="0">
              <a:solidFill>
                <a:srgbClr val="544000"/>
              </a:solidFill>
              <a:latin typeface="Posterama" panose="020B0504020200020000" pitchFamily="34" charset="0"/>
              <a:cs typeface="Posterama" panose="020B0504020200020000" pitchFamily="34" charset="0"/>
            </a:endParaRPr>
          </a:p>
        </p:txBody>
      </p:sp>
      <p:sp>
        <p:nvSpPr>
          <p:cNvPr id="44" name="TXT: 20% Off">
            <a:extLst>
              <a:ext uri="{FF2B5EF4-FFF2-40B4-BE49-F238E27FC236}">
                <a16:creationId xmlns:a16="http://schemas.microsoft.com/office/drawing/2014/main" id="{40FE7D67-BF04-CCD9-DEEC-F546AEF5F2ED}"/>
              </a:ext>
            </a:extLst>
          </p:cNvPr>
          <p:cNvSpPr txBox="1"/>
          <p:nvPr/>
        </p:nvSpPr>
        <p:spPr>
          <a:xfrm>
            <a:off x="310989" y="4243829"/>
            <a:ext cx="590225" cy="45140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1400"/>
              </a:lnSpc>
            </a:pPr>
            <a:r>
              <a:rPr lang="en-IN" sz="1600" b="1" dirty="0">
                <a:solidFill>
                  <a:srgbClr val="555249"/>
                </a:solidFill>
                <a:latin typeface="Lato Black" panose="020F0A02020204030203" pitchFamily="34" charset="0"/>
                <a:cs typeface="Posterama" panose="020B0504020200020000" pitchFamily="34" charset="0"/>
              </a:rPr>
              <a:t>20%</a:t>
            </a:r>
          </a:p>
          <a:p>
            <a:pPr algn="ctr">
              <a:lnSpc>
                <a:spcPts val="1400"/>
              </a:lnSpc>
            </a:pPr>
            <a:r>
              <a:rPr lang="en-IN" sz="1600" dirty="0">
                <a:solidFill>
                  <a:srgbClr val="555249"/>
                </a:solidFill>
                <a:latin typeface="Lato Black" panose="020F0A02020204030203" pitchFamily="34" charset="0"/>
                <a:cs typeface="Posterama" panose="020B0504020200020000" pitchFamily="34" charset="0"/>
              </a:rPr>
              <a:t>OFF</a:t>
            </a:r>
          </a:p>
        </p:txBody>
      </p:sp>
      <p:grpSp>
        <p:nvGrpSpPr>
          <p:cNvPr id="46" name="SHAPE: Small Triangles">
            <a:extLst>
              <a:ext uri="{FF2B5EF4-FFF2-40B4-BE49-F238E27FC236}">
                <a16:creationId xmlns:a16="http://schemas.microsoft.com/office/drawing/2014/main" id="{B87AD882-18C7-1B08-6D26-EEBE971CDAA0}"/>
              </a:ext>
            </a:extLst>
          </p:cNvPr>
          <p:cNvGrpSpPr>
            <a:grpSpLocks/>
          </p:cNvGrpSpPr>
          <p:nvPr/>
        </p:nvGrpSpPr>
        <p:grpSpPr>
          <a:xfrm rot="10800000" flipV="1">
            <a:off x="534101" y="3484594"/>
            <a:ext cx="144000" cy="540000"/>
            <a:chOff x="-4508621" y="770760"/>
            <a:chExt cx="305046" cy="1376035"/>
          </a:xfrm>
          <a:noFill/>
        </p:grpSpPr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44379028-BA1D-15F8-5E65-81B9C4DEF714}"/>
                </a:ext>
              </a:extLst>
            </p:cNvPr>
            <p:cNvSpPr/>
            <p:nvPr/>
          </p:nvSpPr>
          <p:spPr>
            <a:xfrm>
              <a:off x="-4508621" y="1508906"/>
              <a:ext cx="305046" cy="263945"/>
            </a:xfrm>
            <a:custGeom>
              <a:avLst/>
              <a:gdLst>
                <a:gd name="connsiteX0" fmla="*/ 152523 w 305046"/>
                <a:gd name="connsiteY0" fmla="*/ 263946 h 263945"/>
                <a:gd name="connsiteX1" fmla="*/ 228785 w 305046"/>
                <a:gd name="connsiteY1" fmla="*/ 131854 h 263945"/>
                <a:gd name="connsiteX2" fmla="*/ 305046 w 305046"/>
                <a:gd name="connsiteY2" fmla="*/ 0 h 263945"/>
                <a:gd name="connsiteX3" fmla="*/ 152523 w 305046"/>
                <a:gd name="connsiteY3" fmla="*/ 0 h 263945"/>
                <a:gd name="connsiteX4" fmla="*/ 0 w 305046"/>
                <a:gd name="connsiteY4" fmla="*/ 0 h 263945"/>
                <a:gd name="connsiteX5" fmla="*/ 76262 w 305046"/>
                <a:gd name="connsiteY5" fmla="*/ 131854 h 2639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05046" h="263945">
                  <a:moveTo>
                    <a:pt x="152523" y="263946"/>
                  </a:moveTo>
                  <a:lnTo>
                    <a:pt x="228785" y="131854"/>
                  </a:lnTo>
                  <a:lnTo>
                    <a:pt x="305046" y="0"/>
                  </a:lnTo>
                  <a:lnTo>
                    <a:pt x="152523" y="0"/>
                  </a:lnTo>
                  <a:lnTo>
                    <a:pt x="0" y="0"/>
                  </a:lnTo>
                  <a:lnTo>
                    <a:pt x="76262" y="131854"/>
                  </a:lnTo>
                  <a:close/>
                </a:path>
              </a:pathLst>
            </a:custGeom>
            <a:grpFill/>
            <a:ln w="19050" cap="flat">
              <a:solidFill>
                <a:srgbClr val="7A4A34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IN" sz="720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A6DEF462-2D6F-E5F0-5B67-39003FD35B7E}"/>
                </a:ext>
              </a:extLst>
            </p:cNvPr>
            <p:cNvSpPr/>
            <p:nvPr/>
          </p:nvSpPr>
          <p:spPr>
            <a:xfrm>
              <a:off x="-4508621" y="1144703"/>
              <a:ext cx="305046" cy="264184"/>
            </a:xfrm>
            <a:custGeom>
              <a:avLst/>
              <a:gdLst>
                <a:gd name="connsiteX0" fmla="*/ 152523 w 305046"/>
                <a:gd name="connsiteY0" fmla="*/ 264184 h 264184"/>
                <a:gd name="connsiteX1" fmla="*/ 228785 w 305046"/>
                <a:gd name="connsiteY1" fmla="*/ 132092 h 264184"/>
                <a:gd name="connsiteX2" fmla="*/ 305046 w 305046"/>
                <a:gd name="connsiteY2" fmla="*/ 0 h 264184"/>
                <a:gd name="connsiteX3" fmla="*/ 152523 w 305046"/>
                <a:gd name="connsiteY3" fmla="*/ 0 h 264184"/>
                <a:gd name="connsiteX4" fmla="*/ 0 w 305046"/>
                <a:gd name="connsiteY4" fmla="*/ 0 h 264184"/>
                <a:gd name="connsiteX5" fmla="*/ 76262 w 305046"/>
                <a:gd name="connsiteY5" fmla="*/ 132092 h 2641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05046" h="264184">
                  <a:moveTo>
                    <a:pt x="152523" y="264184"/>
                  </a:moveTo>
                  <a:lnTo>
                    <a:pt x="228785" y="132092"/>
                  </a:lnTo>
                  <a:lnTo>
                    <a:pt x="305046" y="0"/>
                  </a:lnTo>
                  <a:lnTo>
                    <a:pt x="152523" y="0"/>
                  </a:lnTo>
                  <a:lnTo>
                    <a:pt x="0" y="0"/>
                  </a:lnTo>
                  <a:lnTo>
                    <a:pt x="76262" y="132092"/>
                  </a:lnTo>
                  <a:close/>
                </a:path>
              </a:pathLst>
            </a:custGeom>
            <a:grpFill/>
            <a:ln w="19050" cap="flat">
              <a:solidFill>
                <a:srgbClr val="7A4A34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IN" sz="720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2C1F5CB1-D1F9-3803-98A7-C9A929EB1F22}"/>
                </a:ext>
              </a:extLst>
            </p:cNvPr>
            <p:cNvSpPr/>
            <p:nvPr/>
          </p:nvSpPr>
          <p:spPr>
            <a:xfrm>
              <a:off x="-4508621" y="1882849"/>
              <a:ext cx="305046" cy="263946"/>
            </a:xfrm>
            <a:custGeom>
              <a:avLst/>
              <a:gdLst>
                <a:gd name="connsiteX0" fmla="*/ 152523 w 305046"/>
                <a:gd name="connsiteY0" fmla="*/ 263946 h 263946"/>
                <a:gd name="connsiteX1" fmla="*/ 228785 w 305046"/>
                <a:gd name="connsiteY1" fmla="*/ 131855 h 263946"/>
                <a:gd name="connsiteX2" fmla="*/ 305046 w 305046"/>
                <a:gd name="connsiteY2" fmla="*/ 0 h 263946"/>
                <a:gd name="connsiteX3" fmla="*/ 152523 w 305046"/>
                <a:gd name="connsiteY3" fmla="*/ 0 h 263946"/>
                <a:gd name="connsiteX4" fmla="*/ 0 w 305046"/>
                <a:gd name="connsiteY4" fmla="*/ 0 h 263946"/>
                <a:gd name="connsiteX5" fmla="*/ 76262 w 305046"/>
                <a:gd name="connsiteY5" fmla="*/ 131855 h 2639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05046" h="263946">
                  <a:moveTo>
                    <a:pt x="152523" y="263946"/>
                  </a:moveTo>
                  <a:lnTo>
                    <a:pt x="228785" y="131855"/>
                  </a:lnTo>
                  <a:lnTo>
                    <a:pt x="305046" y="0"/>
                  </a:lnTo>
                  <a:lnTo>
                    <a:pt x="152523" y="0"/>
                  </a:lnTo>
                  <a:lnTo>
                    <a:pt x="0" y="0"/>
                  </a:lnTo>
                  <a:lnTo>
                    <a:pt x="76262" y="131855"/>
                  </a:lnTo>
                  <a:close/>
                </a:path>
              </a:pathLst>
            </a:custGeom>
            <a:grpFill/>
            <a:ln w="19050" cap="flat">
              <a:solidFill>
                <a:srgbClr val="7A4A34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IN" sz="720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1063C0D0-1B52-8C2F-CF0D-D405E92BC79C}"/>
                </a:ext>
              </a:extLst>
            </p:cNvPr>
            <p:cNvSpPr/>
            <p:nvPr/>
          </p:nvSpPr>
          <p:spPr>
            <a:xfrm>
              <a:off x="-4508621" y="770760"/>
              <a:ext cx="305046" cy="264183"/>
            </a:xfrm>
            <a:custGeom>
              <a:avLst/>
              <a:gdLst>
                <a:gd name="connsiteX0" fmla="*/ 228785 w 305046"/>
                <a:gd name="connsiteY0" fmla="*/ 132092 h 264183"/>
                <a:gd name="connsiteX1" fmla="*/ 305046 w 305046"/>
                <a:gd name="connsiteY1" fmla="*/ 0 h 264183"/>
                <a:gd name="connsiteX2" fmla="*/ 152523 w 305046"/>
                <a:gd name="connsiteY2" fmla="*/ 0 h 264183"/>
                <a:gd name="connsiteX3" fmla="*/ 0 w 305046"/>
                <a:gd name="connsiteY3" fmla="*/ 0 h 264183"/>
                <a:gd name="connsiteX4" fmla="*/ 76262 w 305046"/>
                <a:gd name="connsiteY4" fmla="*/ 132092 h 264183"/>
                <a:gd name="connsiteX5" fmla="*/ 152523 w 305046"/>
                <a:gd name="connsiteY5" fmla="*/ 264184 h 2641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05046" h="264183">
                  <a:moveTo>
                    <a:pt x="228785" y="132092"/>
                  </a:moveTo>
                  <a:lnTo>
                    <a:pt x="305046" y="0"/>
                  </a:lnTo>
                  <a:lnTo>
                    <a:pt x="152523" y="0"/>
                  </a:lnTo>
                  <a:lnTo>
                    <a:pt x="0" y="0"/>
                  </a:lnTo>
                  <a:lnTo>
                    <a:pt x="76262" y="132092"/>
                  </a:lnTo>
                  <a:lnTo>
                    <a:pt x="152523" y="264184"/>
                  </a:lnTo>
                  <a:close/>
                </a:path>
              </a:pathLst>
            </a:custGeom>
            <a:grpFill/>
            <a:ln w="19050" cap="flat">
              <a:solidFill>
                <a:srgbClr val="7A4A34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IN" sz="720"/>
            </a:p>
          </p:txBody>
        </p:sp>
      </p:grpSp>
      <p:sp>
        <p:nvSpPr>
          <p:cNvPr id="52" name="TXT: Grandeur">
            <a:extLst>
              <a:ext uri="{FF2B5EF4-FFF2-40B4-BE49-F238E27FC236}">
                <a16:creationId xmlns:a16="http://schemas.microsoft.com/office/drawing/2014/main" id="{1E29BA3B-9E26-A554-19D2-59E1AC2AE579}"/>
              </a:ext>
            </a:extLst>
          </p:cNvPr>
          <p:cNvSpPr txBox="1"/>
          <p:nvPr/>
        </p:nvSpPr>
        <p:spPr>
          <a:xfrm>
            <a:off x="189535" y="1864239"/>
            <a:ext cx="221887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3600" dirty="0">
                <a:ln w="9525">
                  <a:solidFill>
                    <a:schemeClr val="tx1"/>
                  </a:solidFill>
                </a:ln>
                <a:latin typeface="Megrim" panose="02000603000000000000" pitchFamily="2" charset="0"/>
                <a:cs typeface="Posterama" panose="020B0504020200020000" pitchFamily="34" charset="0"/>
              </a:rPr>
              <a:t>grandeur</a:t>
            </a:r>
          </a:p>
        </p:txBody>
      </p:sp>
      <p:sp>
        <p:nvSpPr>
          <p:cNvPr id="53" name="TXT: Desire">
            <a:extLst>
              <a:ext uri="{FF2B5EF4-FFF2-40B4-BE49-F238E27FC236}">
                <a16:creationId xmlns:a16="http://schemas.microsoft.com/office/drawing/2014/main" id="{198606F9-4CD9-A2F5-DFED-1B3D7C7C0F34}"/>
              </a:ext>
            </a:extLst>
          </p:cNvPr>
          <p:cNvSpPr txBox="1"/>
          <p:nvPr/>
        </p:nvSpPr>
        <p:spPr>
          <a:xfrm>
            <a:off x="189535" y="1244620"/>
            <a:ext cx="2241319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6000" b="1" dirty="0">
                <a:ln w="19050">
                  <a:solidFill>
                    <a:srgbClr val="7A4A34"/>
                  </a:solidFill>
                </a:ln>
                <a:noFill/>
                <a:latin typeface="Unica One" panose="02000506000000020004" pitchFamily="2" charset="0"/>
                <a:cs typeface="Biome" panose="020B0503030204020804" pitchFamily="34" charset="0"/>
              </a:rPr>
              <a:t>desire</a:t>
            </a:r>
          </a:p>
        </p:txBody>
      </p:sp>
      <p:sp>
        <p:nvSpPr>
          <p:cNvPr id="54" name="TXT: Web Address">
            <a:extLst>
              <a:ext uri="{FF2B5EF4-FFF2-40B4-BE49-F238E27FC236}">
                <a16:creationId xmlns:a16="http://schemas.microsoft.com/office/drawing/2014/main" id="{E6972FDE-656A-C105-2E17-ED5C9FFD96B5}"/>
              </a:ext>
            </a:extLst>
          </p:cNvPr>
          <p:cNvSpPr txBox="1"/>
          <p:nvPr/>
        </p:nvSpPr>
        <p:spPr>
          <a:xfrm rot="21540000">
            <a:off x="2780914" y="-59345"/>
            <a:ext cx="945000" cy="1080000"/>
          </a:xfrm>
          <a:prstGeom prst="rect">
            <a:avLst/>
          </a:prstGeom>
          <a:noFill/>
        </p:spPr>
        <p:txBody>
          <a:bodyPr wrap="none" rtlCol="0">
            <a:prstTxWarp prst="textArchDown">
              <a:avLst/>
            </a:prstTxWarp>
            <a:spAutoFit/>
          </a:bodyPr>
          <a:lstStyle/>
          <a:p>
            <a:pPr algn="ctr"/>
            <a:r>
              <a:rPr lang="en-IN" sz="1000" spc="200" dirty="0">
                <a:solidFill>
                  <a:srgbClr val="555249"/>
                </a:solidFill>
                <a:latin typeface="Lato Black" panose="020F0A02020204030203" pitchFamily="34" charset="0"/>
              </a:rPr>
              <a:t>WWW.WEBSITE.CO</a:t>
            </a:r>
          </a:p>
        </p:txBody>
      </p:sp>
      <p:pic>
        <p:nvPicPr>
          <p:cNvPr id="55" name="GRAPHIC: Logo" descr="Ring outline">
            <a:extLst>
              <a:ext uri="{FF2B5EF4-FFF2-40B4-BE49-F238E27FC236}">
                <a16:creationId xmlns:a16="http://schemas.microsoft.com/office/drawing/2014/main" id="{BE16253A-591F-C7E5-7F5F-6CDD35C36F3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2983426" y="445219"/>
            <a:ext cx="539976" cy="539976"/>
          </a:xfrm>
          <a:prstGeom prst="rect">
            <a:avLst/>
          </a:prstGeom>
        </p:spPr>
      </p:pic>
      <p:sp>
        <p:nvSpPr>
          <p:cNvPr id="56" name="TXT: Order Online">
            <a:extLst>
              <a:ext uri="{FF2B5EF4-FFF2-40B4-BE49-F238E27FC236}">
                <a16:creationId xmlns:a16="http://schemas.microsoft.com/office/drawing/2014/main" id="{9FADFC92-461F-D2BD-5E25-29098037FAAD}"/>
              </a:ext>
            </a:extLst>
          </p:cNvPr>
          <p:cNvSpPr txBox="1"/>
          <p:nvPr/>
        </p:nvSpPr>
        <p:spPr>
          <a:xfrm>
            <a:off x="594759" y="531021"/>
            <a:ext cx="810863" cy="37446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1100"/>
              </a:lnSpc>
            </a:pPr>
            <a:r>
              <a:rPr lang="en-IN" sz="1200" spc="150" dirty="0">
                <a:solidFill>
                  <a:srgbClr val="555249"/>
                </a:solidFill>
                <a:latin typeface="Lato Black" panose="020F0A02020204030203" pitchFamily="34" charset="0"/>
                <a:cs typeface="Posterama" panose="020B0504020200020000" pitchFamily="34" charset="0"/>
              </a:rPr>
              <a:t>ORDER</a:t>
            </a:r>
          </a:p>
          <a:p>
            <a:pPr>
              <a:lnSpc>
                <a:spcPts val="1100"/>
              </a:lnSpc>
            </a:pPr>
            <a:r>
              <a:rPr lang="en-IN" sz="1200" spc="68" dirty="0">
                <a:solidFill>
                  <a:srgbClr val="555249"/>
                </a:solidFill>
                <a:latin typeface="Lato Black" panose="020F0A02020204030203" pitchFamily="34" charset="0"/>
                <a:cs typeface="Posterama" panose="020B0504020200020000" pitchFamily="34" charset="0"/>
              </a:rPr>
              <a:t>ONLINE</a:t>
            </a:r>
          </a:p>
        </p:txBody>
      </p:sp>
      <p:grpSp>
        <p:nvGrpSpPr>
          <p:cNvPr id="57" name="SHAPE: Dots">
            <a:extLst>
              <a:ext uri="{FF2B5EF4-FFF2-40B4-BE49-F238E27FC236}">
                <a16:creationId xmlns:a16="http://schemas.microsoft.com/office/drawing/2014/main" id="{1F8368B2-C943-74C2-9A62-BB2B2E14E7EC}"/>
              </a:ext>
            </a:extLst>
          </p:cNvPr>
          <p:cNvGrpSpPr>
            <a:grpSpLocks noChangeAspect="1"/>
          </p:cNvGrpSpPr>
          <p:nvPr/>
        </p:nvGrpSpPr>
        <p:grpSpPr>
          <a:xfrm>
            <a:off x="362692" y="573796"/>
            <a:ext cx="252000" cy="252000"/>
            <a:chOff x="-6343176" y="4164758"/>
            <a:chExt cx="775920" cy="817495"/>
          </a:xfrm>
          <a:solidFill>
            <a:srgbClr val="A8A49A"/>
          </a:solidFill>
        </p:grpSpPr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82428EF7-9A0C-1203-391B-A2599A6557CE}"/>
                </a:ext>
              </a:extLst>
            </p:cNvPr>
            <p:cNvSpPr/>
            <p:nvPr/>
          </p:nvSpPr>
          <p:spPr>
            <a:xfrm>
              <a:off x="-6343176" y="4476693"/>
              <a:ext cx="160125" cy="160126"/>
            </a:xfrm>
            <a:custGeom>
              <a:avLst/>
              <a:gdLst>
                <a:gd name="connsiteX0" fmla="*/ 80063 w 160125"/>
                <a:gd name="connsiteY0" fmla="*/ 0 h 160126"/>
                <a:gd name="connsiteX1" fmla="*/ 0 w 160125"/>
                <a:gd name="connsiteY1" fmla="*/ 80063 h 160126"/>
                <a:gd name="connsiteX2" fmla="*/ 80063 w 160125"/>
                <a:gd name="connsiteY2" fmla="*/ 160126 h 160126"/>
                <a:gd name="connsiteX3" fmla="*/ 160126 w 160125"/>
                <a:gd name="connsiteY3" fmla="*/ 80063 h 160126"/>
                <a:gd name="connsiteX4" fmla="*/ 80063 w 160125"/>
                <a:gd name="connsiteY4" fmla="*/ 0 h 1601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0125" h="160126">
                  <a:moveTo>
                    <a:pt x="80063" y="0"/>
                  </a:moveTo>
                  <a:cubicBezTo>
                    <a:pt x="35874" y="0"/>
                    <a:pt x="0" y="35874"/>
                    <a:pt x="0" y="80063"/>
                  </a:cubicBezTo>
                  <a:cubicBezTo>
                    <a:pt x="0" y="124252"/>
                    <a:pt x="35874" y="160126"/>
                    <a:pt x="80063" y="160126"/>
                  </a:cubicBezTo>
                  <a:cubicBezTo>
                    <a:pt x="124252" y="160126"/>
                    <a:pt x="160126" y="124252"/>
                    <a:pt x="160126" y="80063"/>
                  </a:cubicBezTo>
                  <a:cubicBezTo>
                    <a:pt x="160126" y="35874"/>
                    <a:pt x="124252" y="0"/>
                    <a:pt x="80063" y="0"/>
                  </a:cubicBezTo>
                  <a:close/>
                </a:path>
              </a:pathLst>
            </a:custGeom>
            <a:grpFill/>
            <a:ln w="2375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 sz="720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DB29F30F-A678-AE75-359A-E805877EF0B1}"/>
                </a:ext>
              </a:extLst>
            </p:cNvPr>
            <p:cNvSpPr/>
            <p:nvPr/>
          </p:nvSpPr>
          <p:spPr>
            <a:xfrm>
              <a:off x="-6040743" y="4476693"/>
              <a:ext cx="160125" cy="160126"/>
            </a:xfrm>
            <a:custGeom>
              <a:avLst/>
              <a:gdLst>
                <a:gd name="connsiteX0" fmla="*/ 80063 w 160125"/>
                <a:gd name="connsiteY0" fmla="*/ 0 h 160126"/>
                <a:gd name="connsiteX1" fmla="*/ 0 w 160125"/>
                <a:gd name="connsiteY1" fmla="*/ 80063 h 160126"/>
                <a:gd name="connsiteX2" fmla="*/ 80063 w 160125"/>
                <a:gd name="connsiteY2" fmla="*/ 160126 h 160126"/>
                <a:gd name="connsiteX3" fmla="*/ 160126 w 160125"/>
                <a:gd name="connsiteY3" fmla="*/ 80063 h 160126"/>
                <a:gd name="connsiteX4" fmla="*/ 80063 w 160125"/>
                <a:gd name="connsiteY4" fmla="*/ 0 h 1601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0125" h="160126">
                  <a:moveTo>
                    <a:pt x="80063" y="0"/>
                  </a:moveTo>
                  <a:cubicBezTo>
                    <a:pt x="35874" y="0"/>
                    <a:pt x="0" y="35874"/>
                    <a:pt x="0" y="80063"/>
                  </a:cubicBezTo>
                  <a:cubicBezTo>
                    <a:pt x="0" y="124252"/>
                    <a:pt x="35874" y="160126"/>
                    <a:pt x="80063" y="160126"/>
                  </a:cubicBezTo>
                  <a:cubicBezTo>
                    <a:pt x="124252" y="160126"/>
                    <a:pt x="160126" y="124252"/>
                    <a:pt x="160126" y="80063"/>
                  </a:cubicBezTo>
                  <a:cubicBezTo>
                    <a:pt x="160126" y="35874"/>
                    <a:pt x="124252" y="0"/>
                    <a:pt x="80063" y="0"/>
                  </a:cubicBezTo>
                  <a:close/>
                </a:path>
              </a:pathLst>
            </a:custGeom>
            <a:grpFill/>
            <a:ln w="2375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 sz="720"/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5D03E7CC-E520-0F0B-C1B2-1BC92FB32141}"/>
                </a:ext>
              </a:extLst>
            </p:cNvPr>
            <p:cNvSpPr/>
            <p:nvPr/>
          </p:nvSpPr>
          <p:spPr>
            <a:xfrm>
              <a:off x="-5727381" y="4476693"/>
              <a:ext cx="160125" cy="160126"/>
            </a:xfrm>
            <a:custGeom>
              <a:avLst/>
              <a:gdLst>
                <a:gd name="connsiteX0" fmla="*/ 80063 w 160125"/>
                <a:gd name="connsiteY0" fmla="*/ 0 h 160126"/>
                <a:gd name="connsiteX1" fmla="*/ 0 w 160125"/>
                <a:gd name="connsiteY1" fmla="*/ 80063 h 160126"/>
                <a:gd name="connsiteX2" fmla="*/ 80063 w 160125"/>
                <a:gd name="connsiteY2" fmla="*/ 160126 h 160126"/>
                <a:gd name="connsiteX3" fmla="*/ 160126 w 160125"/>
                <a:gd name="connsiteY3" fmla="*/ 80063 h 160126"/>
                <a:gd name="connsiteX4" fmla="*/ 80063 w 160125"/>
                <a:gd name="connsiteY4" fmla="*/ 0 h 1601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0125" h="160126">
                  <a:moveTo>
                    <a:pt x="80063" y="0"/>
                  </a:moveTo>
                  <a:cubicBezTo>
                    <a:pt x="35874" y="0"/>
                    <a:pt x="0" y="35874"/>
                    <a:pt x="0" y="80063"/>
                  </a:cubicBezTo>
                  <a:cubicBezTo>
                    <a:pt x="0" y="124252"/>
                    <a:pt x="35874" y="160126"/>
                    <a:pt x="80063" y="160126"/>
                  </a:cubicBezTo>
                  <a:cubicBezTo>
                    <a:pt x="124252" y="160126"/>
                    <a:pt x="160126" y="124252"/>
                    <a:pt x="160126" y="80063"/>
                  </a:cubicBezTo>
                  <a:cubicBezTo>
                    <a:pt x="160126" y="35874"/>
                    <a:pt x="124252" y="0"/>
                    <a:pt x="80063" y="0"/>
                  </a:cubicBezTo>
                  <a:close/>
                </a:path>
              </a:pathLst>
            </a:custGeom>
            <a:grpFill/>
            <a:ln w="2375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 sz="720"/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9A8D773B-0FA1-381A-A85D-6D6B9BD23F7A}"/>
                </a:ext>
              </a:extLst>
            </p:cNvPr>
            <p:cNvSpPr/>
            <p:nvPr/>
          </p:nvSpPr>
          <p:spPr>
            <a:xfrm>
              <a:off x="-6343176" y="4822128"/>
              <a:ext cx="160125" cy="160125"/>
            </a:xfrm>
            <a:custGeom>
              <a:avLst/>
              <a:gdLst>
                <a:gd name="connsiteX0" fmla="*/ 80063 w 160125"/>
                <a:gd name="connsiteY0" fmla="*/ 0 h 160125"/>
                <a:gd name="connsiteX1" fmla="*/ 0 w 160125"/>
                <a:gd name="connsiteY1" fmla="*/ 80063 h 160125"/>
                <a:gd name="connsiteX2" fmla="*/ 80063 w 160125"/>
                <a:gd name="connsiteY2" fmla="*/ 160125 h 160125"/>
                <a:gd name="connsiteX3" fmla="*/ 160126 w 160125"/>
                <a:gd name="connsiteY3" fmla="*/ 80063 h 160125"/>
                <a:gd name="connsiteX4" fmla="*/ 80063 w 160125"/>
                <a:gd name="connsiteY4" fmla="*/ 0 h 160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0125" h="160125">
                  <a:moveTo>
                    <a:pt x="80063" y="0"/>
                  </a:moveTo>
                  <a:cubicBezTo>
                    <a:pt x="35874" y="0"/>
                    <a:pt x="0" y="35874"/>
                    <a:pt x="0" y="80063"/>
                  </a:cubicBezTo>
                  <a:cubicBezTo>
                    <a:pt x="0" y="124252"/>
                    <a:pt x="35874" y="160125"/>
                    <a:pt x="80063" y="160125"/>
                  </a:cubicBezTo>
                  <a:cubicBezTo>
                    <a:pt x="124252" y="160125"/>
                    <a:pt x="160126" y="124252"/>
                    <a:pt x="160126" y="80063"/>
                  </a:cubicBezTo>
                  <a:cubicBezTo>
                    <a:pt x="160126" y="35874"/>
                    <a:pt x="124252" y="0"/>
                    <a:pt x="80063" y="0"/>
                  </a:cubicBezTo>
                  <a:close/>
                </a:path>
              </a:pathLst>
            </a:custGeom>
            <a:grpFill/>
            <a:ln w="2375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 sz="720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02077BF0-7362-790E-643E-1BE61D979556}"/>
                </a:ext>
              </a:extLst>
            </p:cNvPr>
            <p:cNvSpPr/>
            <p:nvPr/>
          </p:nvSpPr>
          <p:spPr>
            <a:xfrm>
              <a:off x="-6040743" y="4822128"/>
              <a:ext cx="160125" cy="160125"/>
            </a:xfrm>
            <a:custGeom>
              <a:avLst/>
              <a:gdLst>
                <a:gd name="connsiteX0" fmla="*/ 80063 w 160125"/>
                <a:gd name="connsiteY0" fmla="*/ 0 h 160125"/>
                <a:gd name="connsiteX1" fmla="*/ 0 w 160125"/>
                <a:gd name="connsiteY1" fmla="*/ 80063 h 160125"/>
                <a:gd name="connsiteX2" fmla="*/ 80063 w 160125"/>
                <a:gd name="connsiteY2" fmla="*/ 160125 h 160125"/>
                <a:gd name="connsiteX3" fmla="*/ 160126 w 160125"/>
                <a:gd name="connsiteY3" fmla="*/ 80063 h 160125"/>
                <a:gd name="connsiteX4" fmla="*/ 80063 w 160125"/>
                <a:gd name="connsiteY4" fmla="*/ 0 h 160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0125" h="160125">
                  <a:moveTo>
                    <a:pt x="80063" y="0"/>
                  </a:moveTo>
                  <a:cubicBezTo>
                    <a:pt x="35874" y="0"/>
                    <a:pt x="0" y="35874"/>
                    <a:pt x="0" y="80063"/>
                  </a:cubicBezTo>
                  <a:cubicBezTo>
                    <a:pt x="0" y="124252"/>
                    <a:pt x="35874" y="160125"/>
                    <a:pt x="80063" y="160125"/>
                  </a:cubicBezTo>
                  <a:cubicBezTo>
                    <a:pt x="124252" y="160125"/>
                    <a:pt x="160126" y="124252"/>
                    <a:pt x="160126" y="80063"/>
                  </a:cubicBezTo>
                  <a:cubicBezTo>
                    <a:pt x="160126" y="35874"/>
                    <a:pt x="124252" y="0"/>
                    <a:pt x="80063" y="0"/>
                  </a:cubicBezTo>
                  <a:close/>
                </a:path>
              </a:pathLst>
            </a:custGeom>
            <a:grpFill/>
            <a:ln w="2375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 sz="720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3B0EC38E-A989-00DB-CD75-883E5A760DA9}"/>
                </a:ext>
              </a:extLst>
            </p:cNvPr>
            <p:cNvSpPr/>
            <p:nvPr/>
          </p:nvSpPr>
          <p:spPr>
            <a:xfrm>
              <a:off x="-5727381" y="4822128"/>
              <a:ext cx="160125" cy="160125"/>
            </a:xfrm>
            <a:custGeom>
              <a:avLst/>
              <a:gdLst>
                <a:gd name="connsiteX0" fmla="*/ 80063 w 160125"/>
                <a:gd name="connsiteY0" fmla="*/ 0 h 160125"/>
                <a:gd name="connsiteX1" fmla="*/ 0 w 160125"/>
                <a:gd name="connsiteY1" fmla="*/ 80063 h 160125"/>
                <a:gd name="connsiteX2" fmla="*/ 80063 w 160125"/>
                <a:gd name="connsiteY2" fmla="*/ 160125 h 160125"/>
                <a:gd name="connsiteX3" fmla="*/ 160126 w 160125"/>
                <a:gd name="connsiteY3" fmla="*/ 80063 h 160125"/>
                <a:gd name="connsiteX4" fmla="*/ 80063 w 160125"/>
                <a:gd name="connsiteY4" fmla="*/ 0 h 160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0125" h="160125">
                  <a:moveTo>
                    <a:pt x="80063" y="0"/>
                  </a:moveTo>
                  <a:cubicBezTo>
                    <a:pt x="35874" y="0"/>
                    <a:pt x="0" y="35874"/>
                    <a:pt x="0" y="80063"/>
                  </a:cubicBezTo>
                  <a:cubicBezTo>
                    <a:pt x="0" y="124252"/>
                    <a:pt x="35874" y="160125"/>
                    <a:pt x="80063" y="160125"/>
                  </a:cubicBezTo>
                  <a:cubicBezTo>
                    <a:pt x="124252" y="160125"/>
                    <a:pt x="160126" y="124252"/>
                    <a:pt x="160126" y="80063"/>
                  </a:cubicBezTo>
                  <a:cubicBezTo>
                    <a:pt x="160126" y="35874"/>
                    <a:pt x="124252" y="0"/>
                    <a:pt x="80063" y="0"/>
                  </a:cubicBezTo>
                  <a:close/>
                </a:path>
              </a:pathLst>
            </a:custGeom>
            <a:grpFill/>
            <a:ln w="2375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 sz="720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CB73B0BA-8121-51E2-9E71-DD58249CCBCA}"/>
                </a:ext>
              </a:extLst>
            </p:cNvPr>
            <p:cNvSpPr/>
            <p:nvPr/>
          </p:nvSpPr>
          <p:spPr>
            <a:xfrm>
              <a:off x="-6343176" y="4164758"/>
              <a:ext cx="160125" cy="160125"/>
            </a:xfrm>
            <a:custGeom>
              <a:avLst/>
              <a:gdLst>
                <a:gd name="connsiteX0" fmla="*/ 80063 w 160125"/>
                <a:gd name="connsiteY0" fmla="*/ 0 h 160125"/>
                <a:gd name="connsiteX1" fmla="*/ 0 w 160125"/>
                <a:gd name="connsiteY1" fmla="*/ 80063 h 160125"/>
                <a:gd name="connsiteX2" fmla="*/ 80063 w 160125"/>
                <a:gd name="connsiteY2" fmla="*/ 160125 h 160125"/>
                <a:gd name="connsiteX3" fmla="*/ 160126 w 160125"/>
                <a:gd name="connsiteY3" fmla="*/ 80063 h 160125"/>
                <a:gd name="connsiteX4" fmla="*/ 80063 w 160125"/>
                <a:gd name="connsiteY4" fmla="*/ 0 h 160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0125" h="160125">
                  <a:moveTo>
                    <a:pt x="80063" y="0"/>
                  </a:moveTo>
                  <a:cubicBezTo>
                    <a:pt x="35874" y="0"/>
                    <a:pt x="0" y="35873"/>
                    <a:pt x="0" y="80063"/>
                  </a:cubicBezTo>
                  <a:cubicBezTo>
                    <a:pt x="0" y="124251"/>
                    <a:pt x="35874" y="160125"/>
                    <a:pt x="80063" y="160125"/>
                  </a:cubicBezTo>
                  <a:cubicBezTo>
                    <a:pt x="124252" y="160125"/>
                    <a:pt x="160126" y="124251"/>
                    <a:pt x="160126" y="80063"/>
                  </a:cubicBezTo>
                  <a:cubicBezTo>
                    <a:pt x="160126" y="35873"/>
                    <a:pt x="124252" y="0"/>
                    <a:pt x="80063" y="0"/>
                  </a:cubicBezTo>
                  <a:close/>
                </a:path>
              </a:pathLst>
            </a:custGeom>
            <a:grpFill/>
            <a:ln w="2375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 sz="720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164E314F-3CAB-A79A-6C6D-37FAA1D3C6E2}"/>
                </a:ext>
              </a:extLst>
            </p:cNvPr>
            <p:cNvSpPr/>
            <p:nvPr/>
          </p:nvSpPr>
          <p:spPr>
            <a:xfrm>
              <a:off x="-6040743" y="4164758"/>
              <a:ext cx="160125" cy="160125"/>
            </a:xfrm>
            <a:custGeom>
              <a:avLst/>
              <a:gdLst>
                <a:gd name="connsiteX0" fmla="*/ 80063 w 160125"/>
                <a:gd name="connsiteY0" fmla="*/ 0 h 160125"/>
                <a:gd name="connsiteX1" fmla="*/ 0 w 160125"/>
                <a:gd name="connsiteY1" fmla="*/ 80063 h 160125"/>
                <a:gd name="connsiteX2" fmla="*/ 80063 w 160125"/>
                <a:gd name="connsiteY2" fmla="*/ 160125 h 160125"/>
                <a:gd name="connsiteX3" fmla="*/ 160126 w 160125"/>
                <a:gd name="connsiteY3" fmla="*/ 80063 h 160125"/>
                <a:gd name="connsiteX4" fmla="*/ 80063 w 160125"/>
                <a:gd name="connsiteY4" fmla="*/ 0 h 160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0125" h="160125">
                  <a:moveTo>
                    <a:pt x="80063" y="0"/>
                  </a:moveTo>
                  <a:cubicBezTo>
                    <a:pt x="35874" y="0"/>
                    <a:pt x="0" y="35873"/>
                    <a:pt x="0" y="80063"/>
                  </a:cubicBezTo>
                  <a:cubicBezTo>
                    <a:pt x="0" y="124251"/>
                    <a:pt x="35874" y="160125"/>
                    <a:pt x="80063" y="160125"/>
                  </a:cubicBezTo>
                  <a:cubicBezTo>
                    <a:pt x="124252" y="160125"/>
                    <a:pt x="160126" y="124251"/>
                    <a:pt x="160126" y="80063"/>
                  </a:cubicBezTo>
                  <a:cubicBezTo>
                    <a:pt x="160126" y="35873"/>
                    <a:pt x="124252" y="0"/>
                    <a:pt x="80063" y="0"/>
                  </a:cubicBezTo>
                  <a:close/>
                </a:path>
              </a:pathLst>
            </a:custGeom>
            <a:grpFill/>
            <a:ln w="2375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 sz="720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61614BF4-61BA-7B59-DBD4-95E93B8D9CBD}"/>
                </a:ext>
              </a:extLst>
            </p:cNvPr>
            <p:cNvSpPr/>
            <p:nvPr/>
          </p:nvSpPr>
          <p:spPr>
            <a:xfrm>
              <a:off x="-5727381" y="4164758"/>
              <a:ext cx="160125" cy="160125"/>
            </a:xfrm>
            <a:custGeom>
              <a:avLst/>
              <a:gdLst>
                <a:gd name="connsiteX0" fmla="*/ 80063 w 160125"/>
                <a:gd name="connsiteY0" fmla="*/ 0 h 160125"/>
                <a:gd name="connsiteX1" fmla="*/ 0 w 160125"/>
                <a:gd name="connsiteY1" fmla="*/ 80063 h 160125"/>
                <a:gd name="connsiteX2" fmla="*/ 80063 w 160125"/>
                <a:gd name="connsiteY2" fmla="*/ 160125 h 160125"/>
                <a:gd name="connsiteX3" fmla="*/ 160126 w 160125"/>
                <a:gd name="connsiteY3" fmla="*/ 80063 h 160125"/>
                <a:gd name="connsiteX4" fmla="*/ 80063 w 160125"/>
                <a:gd name="connsiteY4" fmla="*/ 0 h 160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0125" h="160125">
                  <a:moveTo>
                    <a:pt x="80063" y="0"/>
                  </a:moveTo>
                  <a:cubicBezTo>
                    <a:pt x="35874" y="0"/>
                    <a:pt x="0" y="35873"/>
                    <a:pt x="0" y="80063"/>
                  </a:cubicBezTo>
                  <a:cubicBezTo>
                    <a:pt x="0" y="124251"/>
                    <a:pt x="35874" y="160125"/>
                    <a:pt x="80063" y="160125"/>
                  </a:cubicBezTo>
                  <a:cubicBezTo>
                    <a:pt x="124252" y="160125"/>
                    <a:pt x="160126" y="124251"/>
                    <a:pt x="160126" y="80063"/>
                  </a:cubicBezTo>
                  <a:cubicBezTo>
                    <a:pt x="160126" y="35873"/>
                    <a:pt x="124252" y="0"/>
                    <a:pt x="80063" y="0"/>
                  </a:cubicBezTo>
                  <a:close/>
                </a:path>
              </a:pathLst>
            </a:custGeom>
            <a:grpFill/>
            <a:ln w="2375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 sz="720"/>
            </a:p>
          </p:txBody>
        </p:sp>
      </p:grpSp>
    </p:spTree>
    <p:extLst>
      <p:ext uri="{BB962C8B-B14F-4D97-AF65-F5344CB8AC3E}">
        <p14:creationId xmlns:p14="http://schemas.microsoft.com/office/powerpoint/2010/main" val="3816810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xit" presetSubtype="27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4/3*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4/3*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42" presetClass="exit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" name="PIC 3">
            <a:extLst>
              <a:ext uri="{FF2B5EF4-FFF2-40B4-BE49-F238E27FC236}">
                <a16:creationId xmlns:a16="http://schemas.microsoft.com/office/drawing/2014/main" id="{584C4B78-F745-4265-BCE6-3C060A83900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37" r="8337"/>
          <a:stretch/>
        </p:blipFill>
        <p:spPr>
          <a:xfrm>
            <a:off x="0" y="2160763"/>
            <a:ext cx="4319588" cy="6480000"/>
          </a:xfrm>
          <a:prstGeom prst="rect">
            <a:avLst/>
          </a:prstGeom>
        </p:spPr>
      </p:pic>
      <p:pic>
        <p:nvPicPr>
          <p:cNvPr id="48" name="PIC 2">
            <a:extLst>
              <a:ext uri="{FF2B5EF4-FFF2-40B4-BE49-F238E27FC236}">
                <a16:creationId xmlns:a16="http://schemas.microsoft.com/office/drawing/2014/main" id="{F5CE2E6C-EB33-4ECE-BDFE-C432FE69CB2C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11200"/>
                    </a14:imgEffect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8337" r="8337"/>
          <a:stretch/>
        </p:blipFill>
        <p:spPr>
          <a:xfrm>
            <a:off x="0" y="2160763"/>
            <a:ext cx="4319588" cy="6480000"/>
          </a:xfrm>
          <a:prstGeom prst="rect">
            <a:avLst/>
          </a:prstGeom>
        </p:spPr>
      </p:pic>
      <p:sp>
        <p:nvSpPr>
          <p:cNvPr id="2" name="SHAPE: Cutout BG Top">
            <a:extLst>
              <a:ext uri="{FF2B5EF4-FFF2-40B4-BE49-F238E27FC236}">
                <a16:creationId xmlns:a16="http://schemas.microsoft.com/office/drawing/2014/main" id="{453C0E34-6BC1-5866-76A8-AE4B90548F92}"/>
              </a:ext>
            </a:extLst>
          </p:cNvPr>
          <p:cNvSpPr/>
          <p:nvPr/>
        </p:nvSpPr>
        <p:spPr>
          <a:xfrm>
            <a:off x="-206" y="0"/>
            <a:ext cx="4320000" cy="5001145"/>
          </a:xfrm>
          <a:custGeom>
            <a:avLst/>
            <a:gdLst>
              <a:gd name="connsiteX0" fmla="*/ 0 w 4320000"/>
              <a:gd name="connsiteY0" fmla="*/ 0 h 5001145"/>
              <a:gd name="connsiteX1" fmla="*/ 4320000 w 4320000"/>
              <a:gd name="connsiteY1" fmla="*/ 0 h 5001145"/>
              <a:gd name="connsiteX2" fmla="*/ 4320000 w 4320000"/>
              <a:gd name="connsiteY2" fmla="*/ 1800000 h 5001145"/>
              <a:gd name="connsiteX3" fmla="*/ 4319700 w 4320000"/>
              <a:gd name="connsiteY3" fmla="*/ 1800000 h 5001145"/>
              <a:gd name="connsiteX4" fmla="*/ 4319700 w 4320000"/>
              <a:gd name="connsiteY4" fmla="*/ 2958812 h 5001145"/>
              <a:gd name="connsiteX5" fmla="*/ 4132339 w 4320000"/>
              <a:gd name="connsiteY5" fmla="*/ 2787006 h 5001145"/>
              <a:gd name="connsiteX6" fmla="*/ 2415240 w 4320000"/>
              <a:gd name="connsiteY6" fmla="*/ 2787006 h 5001145"/>
              <a:gd name="connsiteX7" fmla="*/ 302 w 4320000"/>
              <a:gd name="connsiteY7" fmla="*/ 5001145 h 5001145"/>
              <a:gd name="connsiteX8" fmla="*/ 302 w 4320000"/>
              <a:gd name="connsiteY8" fmla="*/ 1800000 h 5001145"/>
              <a:gd name="connsiteX9" fmla="*/ 0 w 4320000"/>
              <a:gd name="connsiteY9" fmla="*/ 1800000 h 50011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4320000" h="5001145">
                <a:moveTo>
                  <a:pt x="0" y="0"/>
                </a:moveTo>
                <a:lnTo>
                  <a:pt x="4320000" y="0"/>
                </a:lnTo>
                <a:lnTo>
                  <a:pt x="4320000" y="1800000"/>
                </a:lnTo>
                <a:lnTo>
                  <a:pt x="4319700" y="1800000"/>
                </a:lnTo>
                <a:lnTo>
                  <a:pt x="4319700" y="2958812"/>
                </a:lnTo>
                <a:lnTo>
                  <a:pt x="4132339" y="2787006"/>
                </a:lnTo>
                <a:cubicBezTo>
                  <a:pt x="3660191" y="2354012"/>
                  <a:pt x="2887487" y="2354012"/>
                  <a:pt x="2415240" y="2787006"/>
                </a:cubicBezTo>
                <a:lnTo>
                  <a:pt x="302" y="5001145"/>
                </a:lnTo>
                <a:lnTo>
                  <a:pt x="302" y="1800000"/>
                </a:lnTo>
                <a:lnTo>
                  <a:pt x="0" y="1800000"/>
                </a:lnTo>
                <a:close/>
              </a:path>
            </a:pathLst>
          </a:custGeom>
          <a:solidFill>
            <a:schemeClr val="bg1"/>
          </a:solidFill>
          <a:ln w="15802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IN" sz="1021"/>
          </a:p>
        </p:txBody>
      </p:sp>
      <p:sp>
        <p:nvSpPr>
          <p:cNvPr id="3" name="SHAPE: V Shape Lower">
            <a:extLst>
              <a:ext uri="{FF2B5EF4-FFF2-40B4-BE49-F238E27FC236}">
                <a16:creationId xmlns:a16="http://schemas.microsoft.com/office/drawing/2014/main" id="{3454E5E9-6F9A-410E-F555-29B245599C11}"/>
              </a:ext>
            </a:extLst>
          </p:cNvPr>
          <p:cNvSpPr/>
          <p:nvPr/>
        </p:nvSpPr>
        <p:spPr>
          <a:xfrm>
            <a:off x="96" y="2593358"/>
            <a:ext cx="4319397" cy="2467524"/>
          </a:xfrm>
          <a:custGeom>
            <a:avLst/>
            <a:gdLst>
              <a:gd name="connsiteX0" fmla="*/ 3822940 w 6837773"/>
              <a:gd name="connsiteY0" fmla="*/ 518527 h 4112721"/>
              <a:gd name="connsiteX1" fmla="*/ 0 w 6837773"/>
              <a:gd name="connsiteY1" fmla="*/ 4053486 h 4112721"/>
              <a:gd name="connsiteX2" fmla="*/ 0 w 6837773"/>
              <a:gd name="connsiteY2" fmla="*/ 4112721 h 4112721"/>
              <a:gd name="connsiteX3" fmla="*/ 3822940 w 6837773"/>
              <a:gd name="connsiteY3" fmla="*/ 733137 h 4112721"/>
              <a:gd name="connsiteX4" fmla="*/ 6541173 w 6837773"/>
              <a:gd name="connsiteY4" fmla="*/ 733137 h 4112721"/>
              <a:gd name="connsiteX5" fmla="*/ 6837774 w 6837773"/>
              <a:gd name="connsiteY5" fmla="*/ 995261 h 4112721"/>
              <a:gd name="connsiteX6" fmla="*/ 6837774 w 6837773"/>
              <a:gd name="connsiteY6" fmla="*/ 792689 h 4112721"/>
              <a:gd name="connsiteX7" fmla="*/ 6541173 w 6837773"/>
              <a:gd name="connsiteY7" fmla="*/ 518369 h 4112721"/>
              <a:gd name="connsiteX8" fmla="*/ 3822940 w 6837773"/>
              <a:gd name="connsiteY8" fmla="*/ 518527 h 41127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837773" h="4112721">
                <a:moveTo>
                  <a:pt x="3822940" y="518527"/>
                </a:moveTo>
                <a:lnTo>
                  <a:pt x="0" y="4053486"/>
                </a:lnTo>
                <a:lnTo>
                  <a:pt x="0" y="4112721"/>
                </a:lnTo>
                <a:lnTo>
                  <a:pt x="3822940" y="733137"/>
                </a:lnTo>
                <a:cubicBezTo>
                  <a:pt x="4570525" y="72361"/>
                  <a:pt x="5793746" y="72361"/>
                  <a:pt x="6541173" y="733137"/>
                </a:cubicBezTo>
                <a:lnTo>
                  <a:pt x="6837774" y="995261"/>
                </a:lnTo>
                <a:lnTo>
                  <a:pt x="6837774" y="792689"/>
                </a:lnTo>
                <a:lnTo>
                  <a:pt x="6541173" y="518369"/>
                </a:lnTo>
                <a:cubicBezTo>
                  <a:pt x="5793746" y="-172816"/>
                  <a:pt x="4570525" y="-172816"/>
                  <a:pt x="3822940" y="518527"/>
                </a:cubicBezTo>
                <a:close/>
              </a:path>
            </a:pathLst>
          </a:custGeom>
          <a:gradFill flip="none" rotWithShape="1">
            <a:gsLst>
              <a:gs pos="0">
                <a:schemeClr val="accent4">
                  <a:lumMod val="40000"/>
                  <a:lumOff val="60000"/>
                </a:schemeClr>
              </a:gs>
              <a:gs pos="46000">
                <a:schemeClr val="accent4">
                  <a:lumMod val="95000"/>
                  <a:lumOff val="5000"/>
                </a:schemeClr>
              </a:gs>
              <a:gs pos="100000">
                <a:schemeClr val="accent4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  <a:ln w="15802" cap="flat">
            <a:noFill/>
            <a:prstDash val="solid"/>
            <a:miter/>
          </a:ln>
        </p:spPr>
        <p:txBody>
          <a:bodyPr rtlCol="0" anchor="ctr"/>
          <a:lstStyle/>
          <a:p>
            <a:endParaRPr lang="en-IN" sz="1021"/>
          </a:p>
        </p:txBody>
      </p:sp>
      <p:sp>
        <p:nvSpPr>
          <p:cNvPr id="4" name="SHAPE: V Shape Upper">
            <a:extLst>
              <a:ext uri="{FF2B5EF4-FFF2-40B4-BE49-F238E27FC236}">
                <a16:creationId xmlns:a16="http://schemas.microsoft.com/office/drawing/2014/main" id="{6B33200E-3FBA-D09E-6DD0-E9DB4CAC8F8D}"/>
              </a:ext>
            </a:extLst>
          </p:cNvPr>
          <p:cNvSpPr/>
          <p:nvPr/>
        </p:nvSpPr>
        <p:spPr>
          <a:xfrm>
            <a:off x="96" y="2460286"/>
            <a:ext cx="4319397" cy="2565056"/>
          </a:xfrm>
          <a:custGeom>
            <a:avLst/>
            <a:gdLst>
              <a:gd name="connsiteX0" fmla="*/ 3822940 w 6837773"/>
              <a:gd name="connsiteY0" fmla="*/ 539652 h 4275282"/>
              <a:gd name="connsiteX1" fmla="*/ 0 w 6837773"/>
              <a:gd name="connsiteY1" fmla="*/ 4219848 h 4275282"/>
              <a:gd name="connsiteX2" fmla="*/ 0 w 6837773"/>
              <a:gd name="connsiteY2" fmla="*/ 4275282 h 4275282"/>
              <a:gd name="connsiteX3" fmla="*/ 3822940 w 6837773"/>
              <a:gd name="connsiteY3" fmla="*/ 740323 h 4275282"/>
              <a:gd name="connsiteX4" fmla="*/ 6541173 w 6837773"/>
              <a:gd name="connsiteY4" fmla="*/ 740323 h 4275282"/>
              <a:gd name="connsiteX5" fmla="*/ 6837774 w 6837773"/>
              <a:gd name="connsiteY5" fmla="*/ 1014643 h 4275282"/>
              <a:gd name="connsiteX6" fmla="*/ 6837774 w 6837773"/>
              <a:gd name="connsiteY6" fmla="*/ 825217 h 4275282"/>
              <a:gd name="connsiteX7" fmla="*/ 6541173 w 6837773"/>
              <a:gd name="connsiteY7" fmla="*/ 539652 h 4275282"/>
              <a:gd name="connsiteX8" fmla="*/ 3822940 w 6837773"/>
              <a:gd name="connsiteY8" fmla="*/ 539652 h 42752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837773" h="4275282">
                <a:moveTo>
                  <a:pt x="3822940" y="539652"/>
                </a:moveTo>
                <a:lnTo>
                  <a:pt x="0" y="4219848"/>
                </a:lnTo>
                <a:lnTo>
                  <a:pt x="0" y="4275282"/>
                </a:lnTo>
                <a:lnTo>
                  <a:pt x="3822940" y="740323"/>
                </a:lnTo>
                <a:cubicBezTo>
                  <a:pt x="4570525" y="49138"/>
                  <a:pt x="5793746" y="49138"/>
                  <a:pt x="6541173" y="740323"/>
                </a:cubicBezTo>
                <a:lnTo>
                  <a:pt x="6837774" y="1014643"/>
                </a:lnTo>
                <a:lnTo>
                  <a:pt x="6837774" y="825217"/>
                </a:lnTo>
                <a:lnTo>
                  <a:pt x="6541173" y="539652"/>
                </a:lnTo>
                <a:cubicBezTo>
                  <a:pt x="5793746" y="-179884"/>
                  <a:pt x="4570525" y="-179884"/>
                  <a:pt x="3822940" y="539652"/>
                </a:cubicBezTo>
                <a:close/>
              </a:path>
            </a:pathLst>
          </a:custGeom>
          <a:gradFill flip="none" rotWithShape="1">
            <a:gsLst>
              <a:gs pos="62000">
                <a:srgbClr val="A8A49A"/>
              </a:gs>
              <a:gs pos="1000">
                <a:srgbClr val="555249"/>
              </a:gs>
              <a:gs pos="100000">
                <a:srgbClr val="555249"/>
              </a:gs>
            </a:gsLst>
            <a:path path="circle">
              <a:fillToRect l="50000" t="130000" r="50000" b="-30000"/>
            </a:path>
            <a:tileRect/>
          </a:gradFill>
          <a:ln w="15802" cap="flat">
            <a:noFill/>
            <a:prstDash val="solid"/>
            <a:miter/>
          </a:ln>
        </p:spPr>
        <p:txBody>
          <a:bodyPr rtlCol="0" anchor="ctr"/>
          <a:lstStyle/>
          <a:p>
            <a:endParaRPr lang="en-IN" sz="1021"/>
          </a:p>
        </p:txBody>
      </p:sp>
      <p:sp>
        <p:nvSpPr>
          <p:cNvPr id="5" name="SHAPE: Btn">
            <a:extLst>
              <a:ext uri="{FF2B5EF4-FFF2-40B4-BE49-F238E27FC236}">
                <a16:creationId xmlns:a16="http://schemas.microsoft.com/office/drawing/2014/main" id="{CE47AAD7-495F-DD18-EE0A-B1E46723B133}"/>
              </a:ext>
            </a:extLst>
          </p:cNvPr>
          <p:cNvSpPr/>
          <p:nvPr/>
        </p:nvSpPr>
        <p:spPr>
          <a:xfrm>
            <a:off x="174101" y="4145852"/>
            <a:ext cx="864000" cy="612000"/>
          </a:xfrm>
          <a:prstGeom prst="ellipse">
            <a:avLst/>
          </a:prstGeom>
          <a:solidFill>
            <a:schemeClr val="bg2">
              <a:alpha val="85000"/>
            </a:schemeClr>
          </a:solidFill>
          <a:ln w="6350">
            <a:solidFill>
              <a:srgbClr val="9E908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800"/>
              </a:lnSpc>
            </a:pPr>
            <a:endParaRPr lang="en-IN" sz="960" spc="-60" dirty="0">
              <a:solidFill>
                <a:srgbClr val="544000"/>
              </a:solidFill>
              <a:latin typeface="Posterama" panose="020B0504020200020000" pitchFamily="34" charset="0"/>
              <a:cs typeface="Posterama" panose="020B0504020200020000" pitchFamily="34" charset="0"/>
            </a:endParaRPr>
          </a:p>
        </p:txBody>
      </p:sp>
      <p:sp>
        <p:nvSpPr>
          <p:cNvPr id="6" name="TXT: 20% Off">
            <a:extLst>
              <a:ext uri="{FF2B5EF4-FFF2-40B4-BE49-F238E27FC236}">
                <a16:creationId xmlns:a16="http://schemas.microsoft.com/office/drawing/2014/main" id="{7ABCB900-B7BD-9C48-963F-D5566A15289E}"/>
              </a:ext>
            </a:extLst>
          </p:cNvPr>
          <p:cNvSpPr txBox="1"/>
          <p:nvPr/>
        </p:nvSpPr>
        <p:spPr>
          <a:xfrm>
            <a:off x="310989" y="4243829"/>
            <a:ext cx="590225" cy="45140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1400"/>
              </a:lnSpc>
            </a:pPr>
            <a:r>
              <a:rPr lang="en-IN" sz="1600" b="1" dirty="0">
                <a:solidFill>
                  <a:srgbClr val="555249"/>
                </a:solidFill>
                <a:latin typeface="Lato Black" panose="020F0A02020204030203" pitchFamily="34" charset="0"/>
                <a:cs typeface="Posterama" panose="020B0504020200020000" pitchFamily="34" charset="0"/>
              </a:rPr>
              <a:t>20%</a:t>
            </a:r>
          </a:p>
          <a:p>
            <a:pPr algn="ctr">
              <a:lnSpc>
                <a:spcPts val="1400"/>
              </a:lnSpc>
            </a:pPr>
            <a:r>
              <a:rPr lang="en-IN" sz="1600" dirty="0">
                <a:solidFill>
                  <a:srgbClr val="555249"/>
                </a:solidFill>
                <a:latin typeface="Lato Black" panose="020F0A02020204030203" pitchFamily="34" charset="0"/>
                <a:cs typeface="Posterama" panose="020B0504020200020000" pitchFamily="34" charset="0"/>
              </a:rPr>
              <a:t>OFF</a:t>
            </a:r>
          </a:p>
        </p:txBody>
      </p:sp>
      <p:grpSp>
        <p:nvGrpSpPr>
          <p:cNvPr id="7" name="SHAPE: Small Triangles">
            <a:extLst>
              <a:ext uri="{FF2B5EF4-FFF2-40B4-BE49-F238E27FC236}">
                <a16:creationId xmlns:a16="http://schemas.microsoft.com/office/drawing/2014/main" id="{9441421B-E906-0C30-DFBF-C7B345C77DA2}"/>
              </a:ext>
            </a:extLst>
          </p:cNvPr>
          <p:cNvGrpSpPr>
            <a:grpSpLocks/>
          </p:cNvGrpSpPr>
          <p:nvPr/>
        </p:nvGrpSpPr>
        <p:grpSpPr>
          <a:xfrm rot="10800000" flipV="1">
            <a:off x="534101" y="3484594"/>
            <a:ext cx="144000" cy="540000"/>
            <a:chOff x="-4508621" y="770760"/>
            <a:chExt cx="305046" cy="1376035"/>
          </a:xfrm>
          <a:noFill/>
        </p:grpSpPr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C763BEAB-BB73-3C6C-2C85-8955F9DBF139}"/>
                </a:ext>
              </a:extLst>
            </p:cNvPr>
            <p:cNvSpPr/>
            <p:nvPr/>
          </p:nvSpPr>
          <p:spPr>
            <a:xfrm>
              <a:off x="-4508621" y="1508906"/>
              <a:ext cx="305046" cy="263945"/>
            </a:xfrm>
            <a:custGeom>
              <a:avLst/>
              <a:gdLst>
                <a:gd name="connsiteX0" fmla="*/ 152523 w 305046"/>
                <a:gd name="connsiteY0" fmla="*/ 263946 h 263945"/>
                <a:gd name="connsiteX1" fmla="*/ 228785 w 305046"/>
                <a:gd name="connsiteY1" fmla="*/ 131854 h 263945"/>
                <a:gd name="connsiteX2" fmla="*/ 305046 w 305046"/>
                <a:gd name="connsiteY2" fmla="*/ 0 h 263945"/>
                <a:gd name="connsiteX3" fmla="*/ 152523 w 305046"/>
                <a:gd name="connsiteY3" fmla="*/ 0 h 263945"/>
                <a:gd name="connsiteX4" fmla="*/ 0 w 305046"/>
                <a:gd name="connsiteY4" fmla="*/ 0 h 263945"/>
                <a:gd name="connsiteX5" fmla="*/ 76262 w 305046"/>
                <a:gd name="connsiteY5" fmla="*/ 131854 h 2639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05046" h="263945">
                  <a:moveTo>
                    <a:pt x="152523" y="263946"/>
                  </a:moveTo>
                  <a:lnTo>
                    <a:pt x="228785" y="131854"/>
                  </a:lnTo>
                  <a:lnTo>
                    <a:pt x="305046" y="0"/>
                  </a:lnTo>
                  <a:lnTo>
                    <a:pt x="152523" y="0"/>
                  </a:lnTo>
                  <a:lnTo>
                    <a:pt x="0" y="0"/>
                  </a:lnTo>
                  <a:lnTo>
                    <a:pt x="76262" y="131854"/>
                  </a:lnTo>
                  <a:close/>
                </a:path>
              </a:pathLst>
            </a:custGeom>
            <a:grpFill/>
            <a:ln w="19050" cap="flat">
              <a:solidFill>
                <a:srgbClr val="7A4A34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IN" sz="720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78895A70-C4C5-5E2D-814C-7F97FF4E4C10}"/>
                </a:ext>
              </a:extLst>
            </p:cNvPr>
            <p:cNvSpPr/>
            <p:nvPr/>
          </p:nvSpPr>
          <p:spPr>
            <a:xfrm>
              <a:off x="-4508621" y="1144703"/>
              <a:ext cx="305046" cy="264184"/>
            </a:xfrm>
            <a:custGeom>
              <a:avLst/>
              <a:gdLst>
                <a:gd name="connsiteX0" fmla="*/ 152523 w 305046"/>
                <a:gd name="connsiteY0" fmla="*/ 264184 h 264184"/>
                <a:gd name="connsiteX1" fmla="*/ 228785 w 305046"/>
                <a:gd name="connsiteY1" fmla="*/ 132092 h 264184"/>
                <a:gd name="connsiteX2" fmla="*/ 305046 w 305046"/>
                <a:gd name="connsiteY2" fmla="*/ 0 h 264184"/>
                <a:gd name="connsiteX3" fmla="*/ 152523 w 305046"/>
                <a:gd name="connsiteY3" fmla="*/ 0 h 264184"/>
                <a:gd name="connsiteX4" fmla="*/ 0 w 305046"/>
                <a:gd name="connsiteY4" fmla="*/ 0 h 264184"/>
                <a:gd name="connsiteX5" fmla="*/ 76262 w 305046"/>
                <a:gd name="connsiteY5" fmla="*/ 132092 h 2641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05046" h="264184">
                  <a:moveTo>
                    <a:pt x="152523" y="264184"/>
                  </a:moveTo>
                  <a:lnTo>
                    <a:pt x="228785" y="132092"/>
                  </a:lnTo>
                  <a:lnTo>
                    <a:pt x="305046" y="0"/>
                  </a:lnTo>
                  <a:lnTo>
                    <a:pt x="152523" y="0"/>
                  </a:lnTo>
                  <a:lnTo>
                    <a:pt x="0" y="0"/>
                  </a:lnTo>
                  <a:lnTo>
                    <a:pt x="76262" y="132092"/>
                  </a:lnTo>
                  <a:close/>
                </a:path>
              </a:pathLst>
            </a:custGeom>
            <a:grpFill/>
            <a:ln w="19050" cap="flat">
              <a:solidFill>
                <a:srgbClr val="7A4A34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IN" sz="72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03497EF8-8668-8519-B4AB-490AD8E7714C}"/>
                </a:ext>
              </a:extLst>
            </p:cNvPr>
            <p:cNvSpPr/>
            <p:nvPr/>
          </p:nvSpPr>
          <p:spPr>
            <a:xfrm>
              <a:off x="-4508621" y="1882849"/>
              <a:ext cx="305046" cy="263946"/>
            </a:xfrm>
            <a:custGeom>
              <a:avLst/>
              <a:gdLst>
                <a:gd name="connsiteX0" fmla="*/ 152523 w 305046"/>
                <a:gd name="connsiteY0" fmla="*/ 263946 h 263946"/>
                <a:gd name="connsiteX1" fmla="*/ 228785 w 305046"/>
                <a:gd name="connsiteY1" fmla="*/ 131855 h 263946"/>
                <a:gd name="connsiteX2" fmla="*/ 305046 w 305046"/>
                <a:gd name="connsiteY2" fmla="*/ 0 h 263946"/>
                <a:gd name="connsiteX3" fmla="*/ 152523 w 305046"/>
                <a:gd name="connsiteY3" fmla="*/ 0 h 263946"/>
                <a:gd name="connsiteX4" fmla="*/ 0 w 305046"/>
                <a:gd name="connsiteY4" fmla="*/ 0 h 263946"/>
                <a:gd name="connsiteX5" fmla="*/ 76262 w 305046"/>
                <a:gd name="connsiteY5" fmla="*/ 131855 h 2639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05046" h="263946">
                  <a:moveTo>
                    <a:pt x="152523" y="263946"/>
                  </a:moveTo>
                  <a:lnTo>
                    <a:pt x="228785" y="131855"/>
                  </a:lnTo>
                  <a:lnTo>
                    <a:pt x="305046" y="0"/>
                  </a:lnTo>
                  <a:lnTo>
                    <a:pt x="152523" y="0"/>
                  </a:lnTo>
                  <a:lnTo>
                    <a:pt x="0" y="0"/>
                  </a:lnTo>
                  <a:lnTo>
                    <a:pt x="76262" y="131855"/>
                  </a:lnTo>
                  <a:close/>
                </a:path>
              </a:pathLst>
            </a:custGeom>
            <a:grpFill/>
            <a:ln w="19050" cap="flat">
              <a:solidFill>
                <a:srgbClr val="7A4A34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IN" sz="72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82BF130C-541F-CE1F-A2C3-C777F096C0CF}"/>
                </a:ext>
              </a:extLst>
            </p:cNvPr>
            <p:cNvSpPr/>
            <p:nvPr/>
          </p:nvSpPr>
          <p:spPr>
            <a:xfrm>
              <a:off x="-4508621" y="770760"/>
              <a:ext cx="305046" cy="264183"/>
            </a:xfrm>
            <a:custGeom>
              <a:avLst/>
              <a:gdLst>
                <a:gd name="connsiteX0" fmla="*/ 228785 w 305046"/>
                <a:gd name="connsiteY0" fmla="*/ 132092 h 264183"/>
                <a:gd name="connsiteX1" fmla="*/ 305046 w 305046"/>
                <a:gd name="connsiteY1" fmla="*/ 0 h 264183"/>
                <a:gd name="connsiteX2" fmla="*/ 152523 w 305046"/>
                <a:gd name="connsiteY2" fmla="*/ 0 h 264183"/>
                <a:gd name="connsiteX3" fmla="*/ 0 w 305046"/>
                <a:gd name="connsiteY3" fmla="*/ 0 h 264183"/>
                <a:gd name="connsiteX4" fmla="*/ 76262 w 305046"/>
                <a:gd name="connsiteY4" fmla="*/ 132092 h 264183"/>
                <a:gd name="connsiteX5" fmla="*/ 152523 w 305046"/>
                <a:gd name="connsiteY5" fmla="*/ 264184 h 2641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05046" h="264183">
                  <a:moveTo>
                    <a:pt x="228785" y="132092"/>
                  </a:moveTo>
                  <a:lnTo>
                    <a:pt x="305046" y="0"/>
                  </a:lnTo>
                  <a:lnTo>
                    <a:pt x="152523" y="0"/>
                  </a:lnTo>
                  <a:lnTo>
                    <a:pt x="0" y="0"/>
                  </a:lnTo>
                  <a:lnTo>
                    <a:pt x="76262" y="132092"/>
                  </a:lnTo>
                  <a:lnTo>
                    <a:pt x="152523" y="264184"/>
                  </a:lnTo>
                  <a:close/>
                </a:path>
              </a:pathLst>
            </a:custGeom>
            <a:grpFill/>
            <a:ln w="19050" cap="flat">
              <a:solidFill>
                <a:srgbClr val="7A4A34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IN" sz="720"/>
            </a:p>
          </p:txBody>
        </p:sp>
      </p:grpSp>
      <p:sp>
        <p:nvSpPr>
          <p:cNvPr id="12" name="TXT: Grandeur">
            <a:extLst>
              <a:ext uri="{FF2B5EF4-FFF2-40B4-BE49-F238E27FC236}">
                <a16:creationId xmlns:a16="http://schemas.microsoft.com/office/drawing/2014/main" id="{99EEA4DE-35B3-B123-07E9-BB4AE25E2C0D}"/>
              </a:ext>
            </a:extLst>
          </p:cNvPr>
          <p:cNvSpPr txBox="1"/>
          <p:nvPr/>
        </p:nvSpPr>
        <p:spPr>
          <a:xfrm>
            <a:off x="189535" y="1864239"/>
            <a:ext cx="221887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3600" dirty="0">
                <a:ln w="9525">
                  <a:solidFill>
                    <a:schemeClr val="tx1"/>
                  </a:solidFill>
                </a:ln>
                <a:latin typeface="Megrim" panose="02000603000000000000" pitchFamily="2" charset="0"/>
                <a:cs typeface="Posterama" panose="020B0504020200020000" pitchFamily="34" charset="0"/>
              </a:rPr>
              <a:t>grandeur</a:t>
            </a:r>
          </a:p>
        </p:txBody>
      </p:sp>
      <p:sp>
        <p:nvSpPr>
          <p:cNvPr id="13" name="TXT: Desire">
            <a:extLst>
              <a:ext uri="{FF2B5EF4-FFF2-40B4-BE49-F238E27FC236}">
                <a16:creationId xmlns:a16="http://schemas.microsoft.com/office/drawing/2014/main" id="{EF23EFB8-CFF5-2550-614E-523DAA154B54}"/>
              </a:ext>
            </a:extLst>
          </p:cNvPr>
          <p:cNvSpPr txBox="1"/>
          <p:nvPr/>
        </p:nvSpPr>
        <p:spPr>
          <a:xfrm>
            <a:off x="189535" y="1244620"/>
            <a:ext cx="2241319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6000" b="1" dirty="0">
                <a:ln w="19050">
                  <a:solidFill>
                    <a:srgbClr val="7A4A34"/>
                  </a:solidFill>
                </a:ln>
                <a:noFill/>
                <a:latin typeface="Unica One" panose="02000506000000020004" pitchFamily="2" charset="0"/>
                <a:cs typeface="Biome" panose="020B0503030204020804" pitchFamily="34" charset="0"/>
              </a:rPr>
              <a:t>desire</a:t>
            </a:r>
          </a:p>
        </p:txBody>
      </p:sp>
      <p:sp>
        <p:nvSpPr>
          <p:cNvPr id="14" name="TXT: Web Address">
            <a:extLst>
              <a:ext uri="{FF2B5EF4-FFF2-40B4-BE49-F238E27FC236}">
                <a16:creationId xmlns:a16="http://schemas.microsoft.com/office/drawing/2014/main" id="{5D16F853-6D3F-4D8C-79AD-43999B3DAB6D}"/>
              </a:ext>
            </a:extLst>
          </p:cNvPr>
          <p:cNvSpPr txBox="1"/>
          <p:nvPr/>
        </p:nvSpPr>
        <p:spPr>
          <a:xfrm rot="21540000">
            <a:off x="2780914" y="-59345"/>
            <a:ext cx="945000" cy="1080000"/>
          </a:xfrm>
          <a:prstGeom prst="rect">
            <a:avLst/>
          </a:prstGeom>
          <a:noFill/>
        </p:spPr>
        <p:txBody>
          <a:bodyPr wrap="none" rtlCol="0">
            <a:prstTxWarp prst="textArchDown">
              <a:avLst/>
            </a:prstTxWarp>
            <a:spAutoFit/>
          </a:bodyPr>
          <a:lstStyle/>
          <a:p>
            <a:pPr algn="ctr"/>
            <a:r>
              <a:rPr lang="en-IN" sz="1000" spc="200" dirty="0">
                <a:solidFill>
                  <a:srgbClr val="555249"/>
                </a:solidFill>
                <a:latin typeface="Lato Black" panose="020F0A02020204030203" pitchFamily="34" charset="0"/>
              </a:rPr>
              <a:t>WWW.WEBSITE.CO</a:t>
            </a:r>
          </a:p>
        </p:txBody>
      </p:sp>
      <p:pic>
        <p:nvPicPr>
          <p:cNvPr id="15" name="GRAPHIC: Logo" descr="Ring outline">
            <a:extLst>
              <a:ext uri="{FF2B5EF4-FFF2-40B4-BE49-F238E27FC236}">
                <a16:creationId xmlns:a16="http://schemas.microsoft.com/office/drawing/2014/main" id="{119B0C5B-54AC-18D5-EA2A-31DA1731D54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2983426" y="445219"/>
            <a:ext cx="539976" cy="539976"/>
          </a:xfrm>
          <a:prstGeom prst="rect">
            <a:avLst/>
          </a:prstGeom>
        </p:spPr>
      </p:pic>
      <p:sp>
        <p:nvSpPr>
          <p:cNvPr id="16" name="TXT: Order Online">
            <a:extLst>
              <a:ext uri="{FF2B5EF4-FFF2-40B4-BE49-F238E27FC236}">
                <a16:creationId xmlns:a16="http://schemas.microsoft.com/office/drawing/2014/main" id="{94E9F44E-D68D-4E3F-B2EB-56C9E4AA16C2}"/>
              </a:ext>
            </a:extLst>
          </p:cNvPr>
          <p:cNvSpPr txBox="1"/>
          <p:nvPr/>
        </p:nvSpPr>
        <p:spPr>
          <a:xfrm>
            <a:off x="594759" y="531021"/>
            <a:ext cx="810863" cy="37446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1100"/>
              </a:lnSpc>
            </a:pPr>
            <a:r>
              <a:rPr lang="en-IN" sz="1200" spc="150" dirty="0">
                <a:solidFill>
                  <a:srgbClr val="555249"/>
                </a:solidFill>
                <a:latin typeface="Lato Black" panose="020F0A02020204030203" pitchFamily="34" charset="0"/>
                <a:cs typeface="Posterama" panose="020B0504020200020000" pitchFamily="34" charset="0"/>
              </a:rPr>
              <a:t>ORDER</a:t>
            </a:r>
          </a:p>
          <a:p>
            <a:pPr>
              <a:lnSpc>
                <a:spcPts val="1100"/>
              </a:lnSpc>
            </a:pPr>
            <a:r>
              <a:rPr lang="en-IN" sz="1200" spc="68" dirty="0">
                <a:solidFill>
                  <a:srgbClr val="555249"/>
                </a:solidFill>
                <a:latin typeface="Lato Black" panose="020F0A02020204030203" pitchFamily="34" charset="0"/>
                <a:cs typeface="Posterama" panose="020B0504020200020000" pitchFamily="34" charset="0"/>
              </a:rPr>
              <a:t>ONLINE</a:t>
            </a:r>
          </a:p>
        </p:txBody>
      </p:sp>
      <p:grpSp>
        <p:nvGrpSpPr>
          <p:cNvPr id="17" name="SHAPE: Dots">
            <a:extLst>
              <a:ext uri="{FF2B5EF4-FFF2-40B4-BE49-F238E27FC236}">
                <a16:creationId xmlns:a16="http://schemas.microsoft.com/office/drawing/2014/main" id="{20BB0855-E872-8668-BDF3-556A0B22E531}"/>
              </a:ext>
            </a:extLst>
          </p:cNvPr>
          <p:cNvGrpSpPr>
            <a:grpSpLocks noChangeAspect="1"/>
          </p:cNvGrpSpPr>
          <p:nvPr/>
        </p:nvGrpSpPr>
        <p:grpSpPr>
          <a:xfrm>
            <a:off x="362692" y="573796"/>
            <a:ext cx="252000" cy="252000"/>
            <a:chOff x="-6343176" y="4164758"/>
            <a:chExt cx="775920" cy="817495"/>
          </a:xfrm>
          <a:solidFill>
            <a:srgbClr val="A8A49A"/>
          </a:solidFill>
        </p:grpSpPr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BA7261EA-B98A-7F2C-0F4A-82B7A809502F}"/>
                </a:ext>
              </a:extLst>
            </p:cNvPr>
            <p:cNvSpPr/>
            <p:nvPr/>
          </p:nvSpPr>
          <p:spPr>
            <a:xfrm>
              <a:off x="-6343176" y="4476693"/>
              <a:ext cx="160125" cy="160126"/>
            </a:xfrm>
            <a:custGeom>
              <a:avLst/>
              <a:gdLst>
                <a:gd name="connsiteX0" fmla="*/ 80063 w 160125"/>
                <a:gd name="connsiteY0" fmla="*/ 0 h 160126"/>
                <a:gd name="connsiteX1" fmla="*/ 0 w 160125"/>
                <a:gd name="connsiteY1" fmla="*/ 80063 h 160126"/>
                <a:gd name="connsiteX2" fmla="*/ 80063 w 160125"/>
                <a:gd name="connsiteY2" fmla="*/ 160126 h 160126"/>
                <a:gd name="connsiteX3" fmla="*/ 160126 w 160125"/>
                <a:gd name="connsiteY3" fmla="*/ 80063 h 160126"/>
                <a:gd name="connsiteX4" fmla="*/ 80063 w 160125"/>
                <a:gd name="connsiteY4" fmla="*/ 0 h 1601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0125" h="160126">
                  <a:moveTo>
                    <a:pt x="80063" y="0"/>
                  </a:moveTo>
                  <a:cubicBezTo>
                    <a:pt x="35874" y="0"/>
                    <a:pt x="0" y="35874"/>
                    <a:pt x="0" y="80063"/>
                  </a:cubicBezTo>
                  <a:cubicBezTo>
                    <a:pt x="0" y="124252"/>
                    <a:pt x="35874" y="160126"/>
                    <a:pt x="80063" y="160126"/>
                  </a:cubicBezTo>
                  <a:cubicBezTo>
                    <a:pt x="124252" y="160126"/>
                    <a:pt x="160126" y="124252"/>
                    <a:pt x="160126" y="80063"/>
                  </a:cubicBezTo>
                  <a:cubicBezTo>
                    <a:pt x="160126" y="35874"/>
                    <a:pt x="124252" y="0"/>
                    <a:pt x="80063" y="0"/>
                  </a:cubicBezTo>
                  <a:close/>
                </a:path>
              </a:pathLst>
            </a:custGeom>
            <a:grpFill/>
            <a:ln w="2375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 sz="72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CE762BD8-6B65-D8DF-E36E-1FD3B764EB57}"/>
                </a:ext>
              </a:extLst>
            </p:cNvPr>
            <p:cNvSpPr/>
            <p:nvPr/>
          </p:nvSpPr>
          <p:spPr>
            <a:xfrm>
              <a:off x="-6040743" y="4476693"/>
              <a:ext cx="160125" cy="160126"/>
            </a:xfrm>
            <a:custGeom>
              <a:avLst/>
              <a:gdLst>
                <a:gd name="connsiteX0" fmla="*/ 80063 w 160125"/>
                <a:gd name="connsiteY0" fmla="*/ 0 h 160126"/>
                <a:gd name="connsiteX1" fmla="*/ 0 w 160125"/>
                <a:gd name="connsiteY1" fmla="*/ 80063 h 160126"/>
                <a:gd name="connsiteX2" fmla="*/ 80063 w 160125"/>
                <a:gd name="connsiteY2" fmla="*/ 160126 h 160126"/>
                <a:gd name="connsiteX3" fmla="*/ 160126 w 160125"/>
                <a:gd name="connsiteY3" fmla="*/ 80063 h 160126"/>
                <a:gd name="connsiteX4" fmla="*/ 80063 w 160125"/>
                <a:gd name="connsiteY4" fmla="*/ 0 h 1601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0125" h="160126">
                  <a:moveTo>
                    <a:pt x="80063" y="0"/>
                  </a:moveTo>
                  <a:cubicBezTo>
                    <a:pt x="35874" y="0"/>
                    <a:pt x="0" y="35874"/>
                    <a:pt x="0" y="80063"/>
                  </a:cubicBezTo>
                  <a:cubicBezTo>
                    <a:pt x="0" y="124252"/>
                    <a:pt x="35874" y="160126"/>
                    <a:pt x="80063" y="160126"/>
                  </a:cubicBezTo>
                  <a:cubicBezTo>
                    <a:pt x="124252" y="160126"/>
                    <a:pt x="160126" y="124252"/>
                    <a:pt x="160126" y="80063"/>
                  </a:cubicBezTo>
                  <a:cubicBezTo>
                    <a:pt x="160126" y="35874"/>
                    <a:pt x="124252" y="0"/>
                    <a:pt x="80063" y="0"/>
                  </a:cubicBezTo>
                  <a:close/>
                </a:path>
              </a:pathLst>
            </a:custGeom>
            <a:grpFill/>
            <a:ln w="2375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 sz="72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DBA63DFA-B1BC-94F8-A1AD-0AB3070A5549}"/>
                </a:ext>
              </a:extLst>
            </p:cNvPr>
            <p:cNvSpPr/>
            <p:nvPr/>
          </p:nvSpPr>
          <p:spPr>
            <a:xfrm>
              <a:off x="-5727381" y="4476693"/>
              <a:ext cx="160125" cy="160126"/>
            </a:xfrm>
            <a:custGeom>
              <a:avLst/>
              <a:gdLst>
                <a:gd name="connsiteX0" fmla="*/ 80063 w 160125"/>
                <a:gd name="connsiteY0" fmla="*/ 0 h 160126"/>
                <a:gd name="connsiteX1" fmla="*/ 0 w 160125"/>
                <a:gd name="connsiteY1" fmla="*/ 80063 h 160126"/>
                <a:gd name="connsiteX2" fmla="*/ 80063 w 160125"/>
                <a:gd name="connsiteY2" fmla="*/ 160126 h 160126"/>
                <a:gd name="connsiteX3" fmla="*/ 160126 w 160125"/>
                <a:gd name="connsiteY3" fmla="*/ 80063 h 160126"/>
                <a:gd name="connsiteX4" fmla="*/ 80063 w 160125"/>
                <a:gd name="connsiteY4" fmla="*/ 0 h 1601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0125" h="160126">
                  <a:moveTo>
                    <a:pt x="80063" y="0"/>
                  </a:moveTo>
                  <a:cubicBezTo>
                    <a:pt x="35874" y="0"/>
                    <a:pt x="0" y="35874"/>
                    <a:pt x="0" y="80063"/>
                  </a:cubicBezTo>
                  <a:cubicBezTo>
                    <a:pt x="0" y="124252"/>
                    <a:pt x="35874" y="160126"/>
                    <a:pt x="80063" y="160126"/>
                  </a:cubicBezTo>
                  <a:cubicBezTo>
                    <a:pt x="124252" y="160126"/>
                    <a:pt x="160126" y="124252"/>
                    <a:pt x="160126" y="80063"/>
                  </a:cubicBezTo>
                  <a:cubicBezTo>
                    <a:pt x="160126" y="35874"/>
                    <a:pt x="124252" y="0"/>
                    <a:pt x="80063" y="0"/>
                  </a:cubicBezTo>
                  <a:close/>
                </a:path>
              </a:pathLst>
            </a:custGeom>
            <a:grpFill/>
            <a:ln w="2375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 sz="72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B0AD35F6-61C7-1E70-0740-61FB8CCF08C6}"/>
                </a:ext>
              </a:extLst>
            </p:cNvPr>
            <p:cNvSpPr/>
            <p:nvPr/>
          </p:nvSpPr>
          <p:spPr>
            <a:xfrm>
              <a:off x="-6343176" y="4822128"/>
              <a:ext cx="160125" cy="160125"/>
            </a:xfrm>
            <a:custGeom>
              <a:avLst/>
              <a:gdLst>
                <a:gd name="connsiteX0" fmla="*/ 80063 w 160125"/>
                <a:gd name="connsiteY0" fmla="*/ 0 h 160125"/>
                <a:gd name="connsiteX1" fmla="*/ 0 w 160125"/>
                <a:gd name="connsiteY1" fmla="*/ 80063 h 160125"/>
                <a:gd name="connsiteX2" fmla="*/ 80063 w 160125"/>
                <a:gd name="connsiteY2" fmla="*/ 160125 h 160125"/>
                <a:gd name="connsiteX3" fmla="*/ 160126 w 160125"/>
                <a:gd name="connsiteY3" fmla="*/ 80063 h 160125"/>
                <a:gd name="connsiteX4" fmla="*/ 80063 w 160125"/>
                <a:gd name="connsiteY4" fmla="*/ 0 h 160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0125" h="160125">
                  <a:moveTo>
                    <a:pt x="80063" y="0"/>
                  </a:moveTo>
                  <a:cubicBezTo>
                    <a:pt x="35874" y="0"/>
                    <a:pt x="0" y="35874"/>
                    <a:pt x="0" y="80063"/>
                  </a:cubicBezTo>
                  <a:cubicBezTo>
                    <a:pt x="0" y="124252"/>
                    <a:pt x="35874" y="160125"/>
                    <a:pt x="80063" y="160125"/>
                  </a:cubicBezTo>
                  <a:cubicBezTo>
                    <a:pt x="124252" y="160125"/>
                    <a:pt x="160126" y="124252"/>
                    <a:pt x="160126" y="80063"/>
                  </a:cubicBezTo>
                  <a:cubicBezTo>
                    <a:pt x="160126" y="35874"/>
                    <a:pt x="124252" y="0"/>
                    <a:pt x="80063" y="0"/>
                  </a:cubicBezTo>
                  <a:close/>
                </a:path>
              </a:pathLst>
            </a:custGeom>
            <a:grpFill/>
            <a:ln w="2375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 sz="72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B167DC19-D094-7B4B-FFC3-DC7AB9BF0FD9}"/>
                </a:ext>
              </a:extLst>
            </p:cNvPr>
            <p:cNvSpPr/>
            <p:nvPr/>
          </p:nvSpPr>
          <p:spPr>
            <a:xfrm>
              <a:off x="-6040743" y="4822128"/>
              <a:ext cx="160125" cy="160125"/>
            </a:xfrm>
            <a:custGeom>
              <a:avLst/>
              <a:gdLst>
                <a:gd name="connsiteX0" fmla="*/ 80063 w 160125"/>
                <a:gd name="connsiteY0" fmla="*/ 0 h 160125"/>
                <a:gd name="connsiteX1" fmla="*/ 0 w 160125"/>
                <a:gd name="connsiteY1" fmla="*/ 80063 h 160125"/>
                <a:gd name="connsiteX2" fmla="*/ 80063 w 160125"/>
                <a:gd name="connsiteY2" fmla="*/ 160125 h 160125"/>
                <a:gd name="connsiteX3" fmla="*/ 160126 w 160125"/>
                <a:gd name="connsiteY3" fmla="*/ 80063 h 160125"/>
                <a:gd name="connsiteX4" fmla="*/ 80063 w 160125"/>
                <a:gd name="connsiteY4" fmla="*/ 0 h 160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0125" h="160125">
                  <a:moveTo>
                    <a:pt x="80063" y="0"/>
                  </a:moveTo>
                  <a:cubicBezTo>
                    <a:pt x="35874" y="0"/>
                    <a:pt x="0" y="35874"/>
                    <a:pt x="0" y="80063"/>
                  </a:cubicBezTo>
                  <a:cubicBezTo>
                    <a:pt x="0" y="124252"/>
                    <a:pt x="35874" y="160125"/>
                    <a:pt x="80063" y="160125"/>
                  </a:cubicBezTo>
                  <a:cubicBezTo>
                    <a:pt x="124252" y="160125"/>
                    <a:pt x="160126" y="124252"/>
                    <a:pt x="160126" y="80063"/>
                  </a:cubicBezTo>
                  <a:cubicBezTo>
                    <a:pt x="160126" y="35874"/>
                    <a:pt x="124252" y="0"/>
                    <a:pt x="80063" y="0"/>
                  </a:cubicBezTo>
                  <a:close/>
                </a:path>
              </a:pathLst>
            </a:custGeom>
            <a:grpFill/>
            <a:ln w="2375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 sz="72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3F43C0FA-036D-1368-9BC9-DDB7AB7B159D}"/>
                </a:ext>
              </a:extLst>
            </p:cNvPr>
            <p:cNvSpPr/>
            <p:nvPr/>
          </p:nvSpPr>
          <p:spPr>
            <a:xfrm>
              <a:off x="-5727381" y="4822128"/>
              <a:ext cx="160125" cy="160125"/>
            </a:xfrm>
            <a:custGeom>
              <a:avLst/>
              <a:gdLst>
                <a:gd name="connsiteX0" fmla="*/ 80063 w 160125"/>
                <a:gd name="connsiteY0" fmla="*/ 0 h 160125"/>
                <a:gd name="connsiteX1" fmla="*/ 0 w 160125"/>
                <a:gd name="connsiteY1" fmla="*/ 80063 h 160125"/>
                <a:gd name="connsiteX2" fmla="*/ 80063 w 160125"/>
                <a:gd name="connsiteY2" fmla="*/ 160125 h 160125"/>
                <a:gd name="connsiteX3" fmla="*/ 160126 w 160125"/>
                <a:gd name="connsiteY3" fmla="*/ 80063 h 160125"/>
                <a:gd name="connsiteX4" fmla="*/ 80063 w 160125"/>
                <a:gd name="connsiteY4" fmla="*/ 0 h 160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0125" h="160125">
                  <a:moveTo>
                    <a:pt x="80063" y="0"/>
                  </a:moveTo>
                  <a:cubicBezTo>
                    <a:pt x="35874" y="0"/>
                    <a:pt x="0" y="35874"/>
                    <a:pt x="0" y="80063"/>
                  </a:cubicBezTo>
                  <a:cubicBezTo>
                    <a:pt x="0" y="124252"/>
                    <a:pt x="35874" y="160125"/>
                    <a:pt x="80063" y="160125"/>
                  </a:cubicBezTo>
                  <a:cubicBezTo>
                    <a:pt x="124252" y="160125"/>
                    <a:pt x="160126" y="124252"/>
                    <a:pt x="160126" y="80063"/>
                  </a:cubicBezTo>
                  <a:cubicBezTo>
                    <a:pt x="160126" y="35874"/>
                    <a:pt x="124252" y="0"/>
                    <a:pt x="80063" y="0"/>
                  </a:cubicBezTo>
                  <a:close/>
                </a:path>
              </a:pathLst>
            </a:custGeom>
            <a:grpFill/>
            <a:ln w="2375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 sz="72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6C94AE17-3D0A-A192-CE0A-C2D2FA9122BD}"/>
                </a:ext>
              </a:extLst>
            </p:cNvPr>
            <p:cNvSpPr/>
            <p:nvPr/>
          </p:nvSpPr>
          <p:spPr>
            <a:xfrm>
              <a:off x="-6343176" y="4164758"/>
              <a:ext cx="160125" cy="160125"/>
            </a:xfrm>
            <a:custGeom>
              <a:avLst/>
              <a:gdLst>
                <a:gd name="connsiteX0" fmla="*/ 80063 w 160125"/>
                <a:gd name="connsiteY0" fmla="*/ 0 h 160125"/>
                <a:gd name="connsiteX1" fmla="*/ 0 w 160125"/>
                <a:gd name="connsiteY1" fmla="*/ 80063 h 160125"/>
                <a:gd name="connsiteX2" fmla="*/ 80063 w 160125"/>
                <a:gd name="connsiteY2" fmla="*/ 160125 h 160125"/>
                <a:gd name="connsiteX3" fmla="*/ 160126 w 160125"/>
                <a:gd name="connsiteY3" fmla="*/ 80063 h 160125"/>
                <a:gd name="connsiteX4" fmla="*/ 80063 w 160125"/>
                <a:gd name="connsiteY4" fmla="*/ 0 h 160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0125" h="160125">
                  <a:moveTo>
                    <a:pt x="80063" y="0"/>
                  </a:moveTo>
                  <a:cubicBezTo>
                    <a:pt x="35874" y="0"/>
                    <a:pt x="0" y="35873"/>
                    <a:pt x="0" y="80063"/>
                  </a:cubicBezTo>
                  <a:cubicBezTo>
                    <a:pt x="0" y="124251"/>
                    <a:pt x="35874" y="160125"/>
                    <a:pt x="80063" y="160125"/>
                  </a:cubicBezTo>
                  <a:cubicBezTo>
                    <a:pt x="124252" y="160125"/>
                    <a:pt x="160126" y="124251"/>
                    <a:pt x="160126" y="80063"/>
                  </a:cubicBezTo>
                  <a:cubicBezTo>
                    <a:pt x="160126" y="35873"/>
                    <a:pt x="124252" y="0"/>
                    <a:pt x="80063" y="0"/>
                  </a:cubicBezTo>
                  <a:close/>
                </a:path>
              </a:pathLst>
            </a:custGeom>
            <a:grpFill/>
            <a:ln w="2375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 sz="72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877EFC52-390B-2FA1-4BE7-4CC4194084BF}"/>
                </a:ext>
              </a:extLst>
            </p:cNvPr>
            <p:cNvSpPr/>
            <p:nvPr/>
          </p:nvSpPr>
          <p:spPr>
            <a:xfrm>
              <a:off x="-6040743" y="4164758"/>
              <a:ext cx="160125" cy="160125"/>
            </a:xfrm>
            <a:custGeom>
              <a:avLst/>
              <a:gdLst>
                <a:gd name="connsiteX0" fmla="*/ 80063 w 160125"/>
                <a:gd name="connsiteY0" fmla="*/ 0 h 160125"/>
                <a:gd name="connsiteX1" fmla="*/ 0 w 160125"/>
                <a:gd name="connsiteY1" fmla="*/ 80063 h 160125"/>
                <a:gd name="connsiteX2" fmla="*/ 80063 w 160125"/>
                <a:gd name="connsiteY2" fmla="*/ 160125 h 160125"/>
                <a:gd name="connsiteX3" fmla="*/ 160126 w 160125"/>
                <a:gd name="connsiteY3" fmla="*/ 80063 h 160125"/>
                <a:gd name="connsiteX4" fmla="*/ 80063 w 160125"/>
                <a:gd name="connsiteY4" fmla="*/ 0 h 160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0125" h="160125">
                  <a:moveTo>
                    <a:pt x="80063" y="0"/>
                  </a:moveTo>
                  <a:cubicBezTo>
                    <a:pt x="35874" y="0"/>
                    <a:pt x="0" y="35873"/>
                    <a:pt x="0" y="80063"/>
                  </a:cubicBezTo>
                  <a:cubicBezTo>
                    <a:pt x="0" y="124251"/>
                    <a:pt x="35874" y="160125"/>
                    <a:pt x="80063" y="160125"/>
                  </a:cubicBezTo>
                  <a:cubicBezTo>
                    <a:pt x="124252" y="160125"/>
                    <a:pt x="160126" y="124251"/>
                    <a:pt x="160126" y="80063"/>
                  </a:cubicBezTo>
                  <a:cubicBezTo>
                    <a:pt x="160126" y="35873"/>
                    <a:pt x="124252" y="0"/>
                    <a:pt x="80063" y="0"/>
                  </a:cubicBezTo>
                  <a:close/>
                </a:path>
              </a:pathLst>
            </a:custGeom>
            <a:grpFill/>
            <a:ln w="2375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 sz="72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6F2051E9-619E-EA64-E0A9-73337F304AF5}"/>
                </a:ext>
              </a:extLst>
            </p:cNvPr>
            <p:cNvSpPr/>
            <p:nvPr/>
          </p:nvSpPr>
          <p:spPr>
            <a:xfrm>
              <a:off x="-5727381" y="4164758"/>
              <a:ext cx="160125" cy="160125"/>
            </a:xfrm>
            <a:custGeom>
              <a:avLst/>
              <a:gdLst>
                <a:gd name="connsiteX0" fmla="*/ 80063 w 160125"/>
                <a:gd name="connsiteY0" fmla="*/ 0 h 160125"/>
                <a:gd name="connsiteX1" fmla="*/ 0 w 160125"/>
                <a:gd name="connsiteY1" fmla="*/ 80063 h 160125"/>
                <a:gd name="connsiteX2" fmla="*/ 80063 w 160125"/>
                <a:gd name="connsiteY2" fmla="*/ 160125 h 160125"/>
                <a:gd name="connsiteX3" fmla="*/ 160126 w 160125"/>
                <a:gd name="connsiteY3" fmla="*/ 80063 h 160125"/>
                <a:gd name="connsiteX4" fmla="*/ 80063 w 160125"/>
                <a:gd name="connsiteY4" fmla="*/ 0 h 160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0125" h="160125">
                  <a:moveTo>
                    <a:pt x="80063" y="0"/>
                  </a:moveTo>
                  <a:cubicBezTo>
                    <a:pt x="35874" y="0"/>
                    <a:pt x="0" y="35873"/>
                    <a:pt x="0" y="80063"/>
                  </a:cubicBezTo>
                  <a:cubicBezTo>
                    <a:pt x="0" y="124251"/>
                    <a:pt x="35874" y="160125"/>
                    <a:pt x="80063" y="160125"/>
                  </a:cubicBezTo>
                  <a:cubicBezTo>
                    <a:pt x="124252" y="160125"/>
                    <a:pt x="160126" y="124251"/>
                    <a:pt x="160126" y="80063"/>
                  </a:cubicBezTo>
                  <a:cubicBezTo>
                    <a:pt x="160126" y="35873"/>
                    <a:pt x="124252" y="0"/>
                    <a:pt x="80063" y="0"/>
                  </a:cubicBezTo>
                  <a:close/>
                </a:path>
              </a:pathLst>
            </a:custGeom>
            <a:grpFill/>
            <a:ln w="2375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 sz="720"/>
            </a:p>
          </p:txBody>
        </p:sp>
      </p:grpSp>
    </p:spTree>
    <p:extLst>
      <p:ext uri="{BB962C8B-B14F-4D97-AF65-F5344CB8AC3E}">
        <p14:creationId xmlns:p14="http://schemas.microsoft.com/office/powerpoint/2010/main" val="25350139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xit" presetSubtype="27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4/3*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4/3*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42" presetClass="exit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" name="PIC 4">
            <a:extLst>
              <a:ext uri="{FF2B5EF4-FFF2-40B4-BE49-F238E27FC236}">
                <a16:creationId xmlns:a16="http://schemas.microsoft.com/office/drawing/2014/main" id="{DC4BB3CE-BCCD-4EC2-B2C0-CF45B7343B2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37" r="8337"/>
          <a:stretch/>
        </p:blipFill>
        <p:spPr>
          <a:xfrm>
            <a:off x="0" y="2160763"/>
            <a:ext cx="4319588" cy="6480000"/>
          </a:xfrm>
          <a:prstGeom prst="rect">
            <a:avLst/>
          </a:prstGeom>
        </p:spPr>
      </p:pic>
      <p:pic>
        <p:nvPicPr>
          <p:cNvPr id="50" name="PIC 3">
            <a:extLst>
              <a:ext uri="{FF2B5EF4-FFF2-40B4-BE49-F238E27FC236}">
                <a16:creationId xmlns:a16="http://schemas.microsoft.com/office/drawing/2014/main" id="{584C4B78-F745-4265-BCE6-3C060A83900A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37" r="8337"/>
          <a:stretch/>
        </p:blipFill>
        <p:spPr>
          <a:xfrm>
            <a:off x="0" y="2160763"/>
            <a:ext cx="4319588" cy="6480000"/>
          </a:xfrm>
          <a:prstGeom prst="rect">
            <a:avLst/>
          </a:prstGeom>
        </p:spPr>
      </p:pic>
      <p:sp>
        <p:nvSpPr>
          <p:cNvPr id="2" name="SHAPE: Cutout BG Top">
            <a:extLst>
              <a:ext uri="{FF2B5EF4-FFF2-40B4-BE49-F238E27FC236}">
                <a16:creationId xmlns:a16="http://schemas.microsoft.com/office/drawing/2014/main" id="{E934F977-52E6-FA73-2F9D-A19738CC03B6}"/>
              </a:ext>
            </a:extLst>
          </p:cNvPr>
          <p:cNvSpPr/>
          <p:nvPr/>
        </p:nvSpPr>
        <p:spPr>
          <a:xfrm>
            <a:off x="-206" y="0"/>
            <a:ext cx="4320000" cy="5001145"/>
          </a:xfrm>
          <a:custGeom>
            <a:avLst/>
            <a:gdLst>
              <a:gd name="connsiteX0" fmla="*/ 0 w 4320000"/>
              <a:gd name="connsiteY0" fmla="*/ 0 h 5001145"/>
              <a:gd name="connsiteX1" fmla="*/ 4320000 w 4320000"/>
              <a:gd name="connsiteY1" fmla="*/ 0 h 5001145"/>
              <a:gd name="connsiteX2" fmla="*/ 4320000 w 4320000"/>
              <a:gd name="connsiteY2" fmla="*/ 1800000 h 5001145"/>
              <a:gd name="connsiteX3" fmla="*/ 4319700 w 4320000"/>
              <a:gd name="connsiteY3" fmla="*/ 1800000 h 5001145"/>
              <a:gd name="connsiteX4" fmla="*/ 4319700 w 4320000"/>
              <a:gd name="connsiteY4" fmla="*/ 2958812 h 5001145"/>
              <a:gd name="connsiteX5" fmla="*/ 4132339 w 4320000"/>
              <a:gd name="connsiteY5" fmla="*/ 2787006 h 5001145"/>
              <a:gd name="connsiteX6" fmla="*/ 2415240 w 4320000"/>
              <a:gd name="connsiteY6" fmla="*/ 2787006 h 5001145"/>
              <a:gd name="connsiteX7" fmla="*/ 302 w 4320000"/>
              <a:gd name="connsiteY7" fmla="*/ 5001145 h 5001145"/>
              <a:gd name="connsiteX8" fmla="*/ 302 w 4320000"/>
              <a:gd name="connsiteY8" fmla="*/ 1800000 h 5001145"/>
              <a:gd name="connsiteX9" fmla="*/ 0 w 4320000"/>
              <a:gd name="connsiteY9" fmla="*/ 1800000 h 50011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4320000" h="5001145">
                <a:moveTo>
                  <a:pt x="0" y="0"/>
                </a:moveTo>
                <a:lnTo>
                  <a:pt x="4320000" y="0"/>
                </a:lnTo>
                <a:lnTo>
                  <a:pt x="4320000" y="1800000"/>
                </a:lnTo>
                <a:lnTo>
                  <a:pt x="4319700" y="1800000"/>
                </a:lnTo>
                <a:lnTo>
                  <a:pt x="4319700" y="2958812"/>
                </a:lnTo>
                <a:lnTo>
                  <a:pt x="4132339" y="2787006"/>
                </a:lnTo>
                <a:cubicBezTo>
                  <a:pt x="3660191" y="2354012"/>
                  <a:pt x="2887487" y="2354012"/>
                  <a:pt x="2415240" y="2787006"/>
                </a:cubicBezTo>
                <a:lnTo>
                  <a:pt x="302" y="5001145"/>
                </a:lnTo>
                <a:lnTo>
                  <a:pt x="302" y="1800000"/>
                </a:lnTo>
                <a:lnTo>
                  <a:pt x="0" y="1800000"/>
                </a:lnTo>
                <a:close/>
              </a:path>
            </a:pathLst>
          </a:custGeom>
          <a:solidFill>
            <a:schemeClr val="bg1"/>
          </a:solidFill>
          <a:ln w="15802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IN" sz="1021"/>
          </a:p>
        </p:txBody>
      </p:sp>
      <p:sp>
        <p:nvSpPr>
          <p:cNvPr id="3" name="SHAPE: V Shape Lower">
            <a:extLst>
              <a:ext uri="{FF2B5EF4-FFF2-40B4-BE49-F238E27FC236}">
                <a16:creationId xmlns:a16="http://schemas.microsoft.com/office/drawing/2014/main" id="{C777D066-D171-95B2-36B5-FE62BB69005A}"/>
              </a:ext>
            </a:extLst>
          </p:cNvPr>
          <p:cNvSpPr/>
          <p:nvPr/>
        </p:nvSpPr>
        <p:spPr>
          <a:xfrm>
            <a:off x="96" y="2593358"/>
            <a:ext cx="4319397" cy="2467524"/>
          </a:xfrm>
          <a:custGeom>
            <a:avLst/>
            <a:gdLst>
              <a:gd name="connsiteX0" fmla="*/ 3822940 w 6837773"/>
              <a:gd name="connsiteY0" fmla="*/ 518527 h 4112721"/>
              <a:gd name="connsiteX1" fmla="*/ 0 w 6837773"/>
              <a:gd name="connsiteY1" fmla="*/ 4053486 h 4112721"/>
              <a:gd name="connsiteX2" fmla="*/ 0 w 6837773"/>
              <a:gd name="connsiteY2" fmla="*/ 4112721 h 4112721"/>
              <a:gd name="connsiteX3" fmla="*/ 3822940 w 6837773"/>
              <a:gd name="connsiteY3" fmla="*/ 733137 h 4112721"/>
              <a:gd name="connsiteX4" fmla="*/ 6541173 w 6837773"/>
              <a:gd name="connsiteY4" fmla="*/ 733137 h 4112721"/>
              <a:gd name="connsiteX5" fmla="*/ 6837774 w 6837773"/>
              <a:gd name="connsiteY5" fmla="*/ 995261 h 4112721"/>
              <a:gd name="connsiteX6" fmla="*/ 6837774 w 6837773"/>
              <a:gd name="connsiteY6" fmla="*/ 792689 h 4112721"/>
              <a:gd name="connsiteX7" fmla="*/ 6541173 w 6837773"/>
              <a:gd name="connsiteY7" fmla="*/ 518369 h 4112721"/>
              <a:gd name="connsiteX8" fmla="*/ 3822940 w 6837773"/>
              <a:gd name="connsiteY8" fmla="*/ 518527 h 41127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837773" h="4112721">
                <a:moveTo>
                  <a:pt x="3822940" y="518527"/>
                </a:moveTo>
                <a:lnTo>
                  <a:pt x="0" y="4053486"/>
                </a:lnTo>
                <a:lnTo>
                  <a:pt x="0" y="4112721"/>
                </a:lnTo>
                <a:lnTo>
                  <a:pt x="3822940" y="733137"/>
                </a:lnTo>
                <a:cubicBezTo>
                  <a:pt x="4570525" y="72361"/>
                  <a:pt x="5793746" y="72361"/>
                  <a:pt x="6541173" y="733137"/>
                </a:cubicBezTo>
                <a:lnTo>
                  <a:pt x="6837774" y="995261"/>
                </a:lnTo>
                <a:lnTo>
                  <a:pt x="6837774" y="792689"/>
                </a:lnTo>
                <a:lnTo>
                  <a:pt x="6541173" y="518369"/>
                </a:lnTo>
                <a:cubicBezTo>
                  <a:pt x="5793746" y="-172816"/>
                  <a:pt x="4570525" y="-172816"/>
                  <a:pt x="3822940" y="518527"/>
                </a:cubicBezTo>
                <a:close/>
              </a:path>
            </a:pathLst>
          </a:custGeom>
          <a:gradFill flip="none" rotWithShape="1">
            <a:gsLst>
              <a:gs pos="0">
                <a:schemeClr val="accent4">
                  <a:lumMod val="40000"/>
                  <a:lumOff val="60000"/>
                </a:schemeClr>
              </a:gs>
              <a:gs pos="46000">
                <a:schemeClr val="accent4">
                  <a:lumMod val="95000"/>
                  <a:lumOff val="5000"/>
                </a:schemeClr>
              </a:gs>
              <a:gs pos="100000">
                <a:schemeClr val="accent4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  <a:ln w="15802" cap="flat">
            <a:noFill/>
            <a:prstDash val="solid"/>
            <a:miter/>
          </a:ln>
        </p:spPr>
        <p:txBody>
          <a:bodyPr rtlCol="0" anchor="ctr"/>
          <a:lstStyle/>
          <a:p>
            <a:endParaRPr lang="en-IN" sz="1021"/>
          </a:p>
        </p:txBody>
      </p:sp>
      <p:sp>
        <p:nvSpPr>
          <p:cNvPr id="4" name="SHAPE: V Shape Upper">
            <a:extLst>
              <a:ext uri="{FF2B5EF4-FFF2-40B4-BE49-F238E27FC236}">
                <a16:creationId xmlns:a16="http://schemas.microsoft.com/office/drawing/2014/main" id="{E4C708E3-7CB0-2CD1-99E7-526C37930CB6}"/>
              </a:ext>
            </a:extLst>
          </p:cNvPr>
          <p:cNvSpPr/>
          <p:nvPr/>
        </p:nvSpPr>
        <p:spPr>
          <a:xfrm>
            <a:off x="96" y="2460286"/>
            <a:ext cx="4319397" cy="2565056"/>
          </a:xfrm>
          <a:custGeom>
            <a:avLst/>
            <a:gdLst>
              <a:gd name="connsiteX0" fmla="*/ 3822940 w 6837773"/>
              <a:gd name="connsiteY0" fmla="*/ 539652 h 4275282"/>
              <a:gd name="connsiteX1" fmla="*/ 0 w 6837773"/>
              <a:gd name="connsiteY1" fmla="*/ 4219848 h 4275282"/>
              <a:gd name="connsiteX2" fmla="*/ 0 w 6837773"/>
              <a:gd name="connsiteY2" fmla="*/ 4275282 h 4275282"/>
              <a:gd name="connsiteX3" fmla="*/ 3822940 w 6837773"/>
              <a:gd name="connsiteY3" fmla="*/ 740323 h 4275282"/>
              <a:gd name="connsiteX4" fmla="*/ 6541173 w 6837773"/>
              <a:gd name="connsiteY4" fmla="*/ 740323 h 4275282"/>
              <a:gd name="connsiteX5" fmla="*/ 6837774 w 6837773"/>
              <a:gd name="connsiteY5" fmla="*/ 1014643 h 4275282"/>
              <a:gd name="connsiteX6" fmla="*/ 6837774 w 6837773"/>
              <a:gd name="connsiteY6" fmla="*/ 825217 h 4275282"/>
              <a:gd name="connsiteX7" fmla="*/ 6541173 w 6837773"/>
              <a:gd name="connsiteY7" fmla="*/ 539652 h 4275282"/>
              <a:gd name="connsiteX8" fmla="*/ 3822940 w 6837773"/>
              <a:gd name="connsiteY8" fmla="*/ 539652 h 42752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837773" h="4275282">
                <a:moveTo>
                  <a:pt x="3822940" y="539652"/>
                </a:moveTo>
                <a:lnTo>
                  <a:pt x="0" y="4219848"/>
                </a:lnTo>
                <a:lnTo>
                  <a:pt x="0" y="4275282"/>
                </a:lnTo>
                <a:lnTo>
                  <a:pt x="3822940" y="740323"/>
                </a:lnTo>
                <a:cubicBezTo>
                  <a:pt x="4570525" y="49138"/>
                  <a:pt x="5793746" y="49138"/>
                  <a:pt x="6541173" y="740323"/>
                </a:cubicBezTo>
                <a:lnTo>
                  <a:pt x="6837774" y="1014643"/>
                </a:lnTo>
                <a:lnTo>
                  <a:pt x="6837774" y="825217"/>
                </a:lnTo>
                <a:lnTo>
                  <a:pt x="6541173" y="539652"/>
                </a:lnTo>
                <a:cubicBezTo>
                  <a:pt x="5793746" y="-179884"/>
                  <a:pt x="4570525" y="-179884"/>
                  <a:pt x="3822940" y="539652"/>
                </a:cubicBezTo>
                <a:close/>
              </a:path>
            </a:pathLst>
          </a:custGeom>
          <a:gradFill flip="none" rotWithShape="1">
            <a:gsLst>
              <a:gs pos="62000">
                <a:srgbClr val="A8A49A"/>
              </a:gs>
              <a:gs pos="1000">
                <a:srgbClr val="555249"/>
              </a:gs>
              <a:gs pos="100000">
                <a:srgbClr val="555249"/>
              </a:gs>
            </a:gsLst>
            <a:path path="circle">
              <a:fillToRect l="50000" t="130000" r="50000" b="-30000"/>
            </a:path>
            <a:tileRect/>
          </a:gradFill>
          <a:ln w="15802" cap="flat">
            <a:noFill/>
            <a:prstDash val="solid"/>
            <a:miter/>
          </a:ln>
        </p:spPr>
        <p:txBody>
          <a:bodyPr rtlCol="0" anchor="ctr"/>
          <a:lstStyle/>
          <a:p>
            <a:endParaRPr lang="en-IN" sz="1021"/>
          </a:p>
        </p:txBody>
      </p:sp>
      <p:sp>
        <p:nvSpPr>
          <p:cNvPr id="5" name="SHAPE: Btn">
            <a:extLst>
              <a:ext uri="{FF2B5EF4-FFF2-40B4-BE49-F238E27FC236}">
                <a16:creationId xmlns:a16="http://schemas.microsoft.com/office/drawing/2014/main" id="{C9AC87B6-814C-E047-C0D7-E46DDC11F1B3}"/>
              </a:ext>
            </a:extLst>
          </p:cNvPr>
          <p:cNvSpPr/>
          <p:nvPr/>
        </p:nvSpPr>
        <p:spPr>
          <a:xfrm>
            <a:off x="174101" y="4145852"/>
            <a:ext cx="864000" cy="612000"/>
          </a:xfrm>
          <a:prstGeom prst="ellipse">
            <a:avLst/>
          </a:prstGeom>
          <a:solidFill>
            <a:schemeClr val="bg2">
              <a:alpha val="85000"/>
            </a:schemeClr>
          </a:solidFill>
          <a:ln w="6350">
            <a:solidFill>
              <a:srgbClr val="9E908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800"/>
              </a:lnSpc>
            </a:pPr>
            <a:endParaRPr lang="en-IN" sz="960" spc="-60" dirty="0">
              <a:solidFill>
                <a:srgbClr val="544000"/>
              </a:solidFill>
              <a:latin typeface="Posterama" panose="020B0504020200020000" pitchFamily="34" charset="0"/>
              <a:cs typeface="Posterama" panose="020B0504020200020000" pitchFamily="34" charset="0"/>
            </a:endParaRPr>
          </a:p>
        </p:txBody>
      </p:sp>
      <p:sp>
        <p:nvSpPr>
          <p:cNvPr id="6" name="TXT: 20% Off">
            <a:extLst>
              <a:ext uri="{FF2B5EF4-FFF2-40B4-BE49-F238E27FC236}">
                <a16:creationId xmlns:a16="http://schemas.microsoft.com/office/drawing/2014/main" id="{C73C8FE2-D6A8-B077-E4E1-35DACEFF9C62}"/>
              </a:ext>
            </a:extLst>
          </p:cNvPr>
          <p:cNvSpPr txBox="1"/>
          <p:nvPr/>
        </p:nvSpPr>
        <p:spPr>
          <a:xfrm>
            <a:off x="310989" y="4243829"/>
            <a:ext cx="590225" cy="45140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1400"/>
              </a:lnSpc>
            </a:pPr>
            <a:r>
              <a:rPr lang="en-IN" sz="1600" b="1" dirty="0">
                <a:solidFill>
                  <a:srgbClr val="555249"/>
                </a:solidFill>
                <a:latin typeface="Lato Black" panose="020F0A02020204030203" pitchFamily="34" charset="0"/>
                <a:cs typeface="Posterama" panose="020B0504020200020000" pitchFamily="34" charset="0"/>
              </a:rPr>
              <a:t>20%</a:t>
            </a:r>
          </a:p>
          <a:p>
            <a:pPr algn="ctr">
              <a:lnSpc>
                <a:spcPts val="1400"/>
              </a:lnSpc>
            </a:pPr>
            <a:r>
              <a:rPr lang="en-IN" sz="1600" dirty="0">
                <a:solidFill>
                  <a:srgbClr val="555249"/>
                </a:solidFill>
                <a:latin typeface="Lato Black" panose="020F0A02020204030203" pitchFamily="34" charset="0"/>
                <a:cs typeface="Posterama" panose="020B0504020200020000" pitchFamily="34" charset="0"/>
              </a:rPr>
              <a:t>OFF</a:t>
            </a:r>
          </a:p>
        </p:txBody>
      </p:sp>
      <p:grpSp>
        <p:nvGrpSpPr>
          <p:cNvPr id="7" name="SHAPE: Small Triangles">
            <a:extLst>
              <a:ext uri="{FF2B5EF4-FFF2-40B4-BE49-F238E27FC236}">
                <a16:creationId xmlns:a16="http://schemas.microsoft.com/office/drawing/2014/main" id="{A3AB5B04-4960-17C1-44E3-29F60941FCAE}"/>
              </a:ext>
            </a:extLst>
          </p:cNvPr>
          <p:cNvGrpSpPr>
            <a:grpSpLocks/>
          </p:cNvGrpSpPr>
          <p:nvPr/>
        </p:nvGrpSpPr>
        <p:grpSpPr>
          <a:xfrm rot="10800000" flipV="1">
            <a:off x="534101" y="3484594"/>
            <a:ext cx="144000" cy="540000"/>
            <a:chOff x="-4508621" y="770760"/>
            <a:chExt cx="305046" cy="1376035"/>
          </a:xfrm>
          <a:noFill/>
        </p:grpSpPr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B91DBB7C-D83F-3A63-E123-317D5805278F}"/>
                </a:ext>
              </a:extLst>
            </p:cNvPr>
            <p:cNvSpPr/>
            <p:nvPr/>
          </p:nvSpPr>
          <p:spPr>
            <a:xfrm>
              <a:off x="-4508621" y="1508906"/>
              <a:ext cx="305046" cy="263945"/>
            </a:xfrm>
            <a:custGeom>
              <a:avLst/>
              <a:gdLst>
                <a:gd name="connsiteX0" fmla="*/ 152523 w 305046"/>
                <a:gd name="connsiteY0" fmla="*/ 263946 h 263945"/>
                <a:gd name="connsiteX1" fmla="*/ 228785 w 305046"/>
                <a:gd name="connsiteY1" fmla="*/ 131854 h 263945"/>
                <a:gd name="connsiteX2" fmla="*/ 305046 w 305046"/>
                <a:gd name="connsiteY2" fmla="*/ 0 h 263945"/>
                <a:gd name="connsiteX3" fmla="*/ 152523 w 305046"/>
                <a:gd name="connsiteY3" fmla="*/ 0 h 263945"/>
                <a:gd name="connsiteX4" fmla="*/ 0 w 305046"/>
                <a:gd name="connsiteY4" fmla="*/ 0 h 263945"/>
                <a:gd name="connsiteX5" fmla="*/ 76262 w 305046"/>
                <a:gd name="connsiteY5" fmla="*/ 131854 h 2639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05046" h="263945">
                  <a:moveTo>
                    <a:pt x="152523" y="263946"/>
                  </a:moveTo>
                  <a:lnTo>
                    <a:pt x="228785" y="131854"/>
                  </a:lnTo>
                  <a:lnTo>
                    <a:pt x="305046" y="0"/>
                  </a:lnTo>
                  <a:lnTo>
                    <a:pt x="152523" y="0"/>
                  </a:lnTo>
                  <a:lnTo>
                    <a:pt x="0" y="0"/>
                  </a:lnTo>
                  <a:lnTo>
                    <a:pt x="76262" y="131854"/>
                  </a:lnTo>
                  <a:close/>
                </a:path>
              </a:pathLst>
            </a:custGeom>
            <a:grpFill/>
            <a:ln w="19050" cap="flat">
              <a:solidFill>
                <a:srgbClr val="7A4A34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IN" sz="720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5DEBB2A8-AF9B-7FAF-AC75-30B09AF2F344}"/>
                </a:ext>
              </a:extLst>
            </p:cNvPr>
            <p:cNvSpPr/>
            <p:nvPr/>
          </p:nvSpPr>
          <p:spPr>
            <a:xfrm>
              <a:off x="-4508621" y="1144703"/>
              <a:ext cx="305046" cy="264184"/>
            </a:xfrm>
            <a:custGeom>
              <a:avLst/>
              <a:gdLst>
                <a:gd name="connsiteX0" fmla="*/ 152523 w 305046"/>
                <a:gd name="connsiteY0" fmla="*/ 264184 h 264184"/>
                <a:gd name="connsiteX1" fmla="*/ 228785 w 305046"/>
                <a:gd name="connsiteY1" fmla="*/ 132092 h 264184"/>
                <a:gd name="connsiteX2" fmla="*/ 305046 w 305046"/>
                <a:gd name="connsiteY2" fmla="*/ 0 h 264184"/>
                <a:gd name="connsiteX3" fmla="*/ 152523 w 305046"/>
                <a:gd name="connsiteY3" fmla="*/ 0 h 264184"/>
                <a:gd name="connsiteX4" fmla="*/ 0 w 305046"/>
                <a:gd name="connsiteY4" fmla="*/ 0 h 264184"/>
                <a:gd name="connsiteX5" fmla="*/ 76262 w 305046"/>
                <a:gd name="connsiteY5" fmla="*/ 132092 h 2641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05046" h="264184">
                  <a:moveTo>
                    <a:pt x="152523" y="264184"/>
                  </a:moveTo>
                  <a:lnTo>
                    <a:pt x="228785" y="132092"/>
                  </a:lnTo>
                  <a:lnTo>
                    <a:pt x="305046" y="0"/>
                  </a:lnTo>
                  <a:lnTo>
                    <a:pt x="152523" y="0"/>
                  </a:lnTo>
                  <a:lnTo>
                    <a:pt x="0" y="0"/>
                  </a:lnTo>
                  <a:lnTo>
                    <a:pt x="76262" y="132092"/>
                  </a:lnTo>
                  <a:close/>
                </a:path>
              </a:pathLst>
            </a:custGeom>
            <a:grpFill/>
            <a:ln w="19050" cap="flat">
              <a:solidFill>
                <a:srgbClr val="7A4A34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IN" sz="72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D6FF631E-10DD-14BB-DB80-8E780AB9F1D9}"/>
                </a:ext>
              </a:extLst>
            </p:cNvPr>
            <p:cNvSpPr/>
            <p:nvPr/>
          </p:nvSpPr>
          <p:spPr>
            <a:xfrm>
              <a:off x="-4508621" y="1882849"/>
              <a:ext cx="305046" cy="263946"/>
            </a:xfrm>
            <a:custGeom>
              <a:avLst/>
              <a:gdLst>
                <a:gd name="connsiteX0" fmla="*/ 152523 w 305046"/>
                <a:gd name="connsiteY0" fmla="*/ 263946 h 263946"/>
                <a:gd name="connsiteX1" fmla="*/ 228785 w 305046"/>
                <a:gd name="connsiteY1" fmla="*/ 131855 h 263946"/>
                <a:gd name="connsiteX2" fmla="*/ 305046 w 305046"/>
                <a:gd name="connsiteY2" fmla="*/ 0 h 263946"/>
                <a:gd name="connsiteX3" fmla="*/ 152523 w 305046"/>
                <a:gd name="connsiteY3" fmla="*/ 0 h 263946"/>
                <a:gd name="connsiteX4" fmla="*/ 0 w 305046"/>
                <a:gd name="connsiteY4" fmla="*/ 0 h 263946"/>
                <a:gd name="connsiteX5" fmla="*/ 76262 w 305046"/>
                <a:gd name="connsiteY5" fmla="*/ 131855 h 2639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05046" h="263946">
                  <a:moveTo>
                    <a:pt x="152523" y="263946"/>
                  </a:moveTo>
                  <a:lnTo>
                    <a:pt x="228785" y="131855"/>
                  </a:lnTo>
                  <a:lnTo>
                    <a:pt x="305046" y="0"/>
                  </a:lnTo>
                  <a:lnTo>
                    <a:pt x="152523" y="0"/>
                  </a:lnTo>
                  <a:lnTo>
                    <a:pt x="0" y="0"/>
                  </a:lnTo>
                  <a:lnTo>
                    <a:pt x="76262" y="131855"/>
                  </a:lnTo>
                  <a:close/>
                </a:path>
              </a:pathLst>
            </a:custGeom>
            <a:grpFill/>
            <a:ln w="19050" cap="flat">
              <a:solidFill>
                <a:srgbClr val="7A4A34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IN" sz="72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F7ADD11F-4D5D-E443-7B15-630E3B1474F9}"/>
                </a:ext>
              </a:extLst>
            </p:cNvPr>
            <p:cNvSpPr/>
            <p:nvPr/>
          </p:nvSpPr>
          <p:spPr>
            <a:xfrm>
              <a:off x="-4508621" y="770760"/>
              <a:ext cx="305046" cy="264183"/>
            </a:xfrm>
            <a:custGeom>
              <a:avLst/>
              <a:gdLst>
                <a:gd name="connsiteX0" fmla="*/ 228785 w 305046"/>
                <a:gd name="connsiteY0" fmla="*/ 132092 h 264183"/>
                <a:gd name="connsiteX1" fmla="*/ 305046 w 305046"/>
                <a:gd name="connsiteY1" fmla="*/ 0 h 264183"/>
                <a:gd name="connsiteX2" fmla="*/ 152523 w 305046"/>
                <a:gd name="connsiteY2" fmla="*/ 0 h 264183"/>
                <a:gd name="connsiteX3" fmla="*/ 0 w 305046"/>
                <a:gd name="connsiteY3" fmla="*/ 0 h 264183"/>
                <a:gd name="connsiteX4" fmla="*/ 76262 w 305046"/>
                <a:gd name="connsiteY4" fmla="*/ 132092 h 264183"/>
                <a:gd name="connsiteX5" fmla="*/ 152523 w 305046"/>
                <a:gd name="connsiteY5" fmla="*/ 264184 h 2641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05046" h="264183">
                  <a:moveTo>
                    <a:pt x="228785" y="132092"/>
                  </a:moveTo>
                  <a:lnTo>
                    <a:pt x="305046" y="0"/>
                  </a:lnTo>
                  <a:lnTo>
                    <a:pt x="152523" y="0"/>
                  </a:lnTo>
                  <a:lnTo>
                    <a:pt x="0" y="0"/>
                  </a:lnTo>
                  <a:lnTo>
                    <a:pt x="76262" y="132092"/>
                  </a:lnTo>
                  <a:lnTo>
                    <a:pt x="152523" y="264184"/>
                  </a:lnTo>
                  <a:close/>
                </a:path>
              </a:pathLst>
            </a:custGeom>
            <a:grpFill/>
            <a:ln w="19050" cap="flat">
              <a:solidFill>
                <a:srgbClr val="7A4A34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IN" sz="720"/>
            </a:p>
          </p:txBody>
        </p:sp>
      </p:grpSp>
      <p:sp>
        <p:nvSpPr>
          <p:cNvPr id="12" name="TXT: Grandeur">
            <a:extLst>
              <a:ext uri="{FF2B5EF4-FFF2-40B4-BE49-F238E27FC236}">
                <a16:creationId xmlns:a16="http://schemas.microsoft.com/office/drawing/2014/main" id="{A551DCDC-707A-D271-806A-7BEB856A10F3}"/>
              </a:ext>
            </a:extLst>
          </p:cNvPr>
          <p:cNvSpPr txBox="1"/>
          <p:nvPr/>
        </p:nvSpPr>
        <p:spPr>
          <a:xfrm>
            <a:off x="189535" y="1864239"/>
            <a:ext cx="221887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3600" dirty="0">
                <a:ln w="9525">
                  <a:solidFill>
                    <a:schemeClr val="tx1"/>
                  </a:solidFill>
                </a:ln>
                <a:latin typeface="Megrim" panose="02000603000000000000" pitchFamily="2" charset="0"/>
                <a:cs typeface="Posterama" panose="020B0504020200020000" pitchFamily="34" charset="0"/>
              </a:rPr>
              <a:t>grandeur</a:t>
            </a:r>
          </a:p>
        </p:txBody>
      </p:sp>
      <p:sp>
        <p:nvSpPr>
          <p:cNvPr id="13" name="TXT: Desire">
            <a:extLst>
              <a:ext uri="{FF2B5EF4-FFF2-40B4-BE49-F238E27FC236}">
                <a16:creationId xmlns:a16="http://schemas.microsoft.com/office/drawing/2014/main" id="{58A05244-F502-C3C8-8F60-7AFBE4088461}"/>
              </a:ext>
            </a:extLst>
          </p:cNvPr>
          <p:cNvSpPr txBox="1"/>
          <p:nvPr/>
        </p:nvSpPr>
        <p:spPr>
          <a:xfrm>
            <a:off x="189535" y="1244620"/>
            <a:ext cx="2241319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6000" b="1" dirty="0">
                <a:ln w="19050">
                  <a:solidFill>
                    <a:srgbClr val="7A4A34"/>
                  </a:solidFill>
                </a:ln>
                <a:noFill/>
                <a:latin typeface="Unica One" panose="02000506000000020004" pitchFamily="2" charset="0"/>
                <a:cs typeface="Biome" panose="020B0503030204020804" pitchFamily="34" charset="0"/>
              </a:rPr>
              <a:t>desire</a:t>
            </a:r>
          </a:p>
        </p:txBody>
      </p:sp>
      <p:sp>
        <p:nvSpPr>
          <p:cNvPr id="14" name="TXT: Web Address">
            <a:extLst>
              <a:ext uri="{FF2B5EF4-FFF2-40B4-BE49-F238E27FC236}">
                <a16:creationId xmlns:a16="http://schemas.microsoft.com/office/drawing/2014/main" id="{7DB26D99-AF3B-1165-F380-236790B0F287}"/>
              </a:ext>
            </a:extLst>
          </p:cNvPr>
          <p:cNvSpPr txBox="1"/>
          <p:nvPr/>
        </p:nvSpPr>
        <p:spPr>
          <a:xfrm rot="21540000">
            <a:off x="2780914" y="-59345"/>
            <a:ext cx="945000" cy="1080000"/>
          </a:xfrm>
          <a:prstGeom prst="rect">
            <a:avLst/>
          </a:prstGeom>
          <a:noFill/>
        </p:spPr>
        <p:txBody>
          <a:bodyPr wrap="none" rtlCol="0">
            <a:prstTxWarp prst="textArchDown">
              <a:avLst/>
            </a:prstTxWarp>
            <a:spAutoFit/>
          </a:bodyPr>
          <a:lstStyle/>
          <a:p>
            <a:pPr algn="ctr"/>
            <a:r>
              <a:rPr lang="en-IN" sz="1000" spc="200" dirty="0">
                <a:solidFill>
                  <a:srgbClr val="555249"/>
                </a:solidFill>
                <a:latin typeface="Lato Black" panose="020F0A02020204030203" pitchFamily="34" charset="0"/>
              </a:rPr>
              <a:t>WWW.WEBSITE.CO</a:t>
            </a:r>
          </a:p>
        </p:txBody>
      </p:sp>
      <p:pic>
        <p:nvPicPr>
          <p:cNvPr id="15" name="GRAPHIC: Logo" descr="Ring outline">
            <a:extLst>
              <a:ext uri="{FF2B5EF4-FFF2-40B4-BE49-F238E27FC236}">
                <a16:creationId xmlns:a16="http://schemas.microsoft.com/office/drawing/2014/main" id="{370006B3-9940-F97F-B463-F9A0472BDDD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2983426" y="445219"/>
            <a:ext cx="539976" cy="539976"/>
          </a:xfrm>
          <a:prstGeom prst="rect">
            <a:avLst/>
          </a:prstGeom>
        </p:spPr>
      </p:pic>
      <p:sp>
        <p:nvSpPr>
          <p:cNvPr id="16" name="TXT: Order Online">
            <a:extLst>
              <a:ext uri="{FF2B5EF4-FFF2-40B4-BE49-F238E27FC236}">
                <a16:creationId xmlns:a16="http://schemas.microsoft.com/office/drawing/2014/main" id="{B2B6FE0C-E38C-44AD-DA51-0F9E3290D6A0}"/>
              </a:ext>
            </a:extLst>
          </p:cNvPr>
          <p:cNvSpPr txBox="1"/>
          <p:nvPr/>
        </p:nvSpPr>
        <p:spPr>
          <a:xfrm>
            <a:off x="594759" y="531021"/>
            <a:ext cx="810863" cy="37446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1100"/>
              </a:lnSpc>
            </a:pPr>
            <a:r>
              <a:rPr lang="en-IN" sz="1200" spc="150" dirty="0">
                <a:solidFill>
                  <a:srgbClr val="555249"/>
                </a:solidFill>
                <a:latin typeface="Lato Black" panose="020F0A02020204030203" pitchFamily="34" charset="0"/>
                <a:cs typeface="Posterama" panose="020B0504020200020000" pitchFamily="34" charset="0"/>
              </a:rPr>
              <a:t>ORDER</a:t>
            </a:r>
          </a:p>
          <a:p>
            <a:pPr>
              <a:lnSpc>
                <a:spcPts val="1100"/>
              </a:lnSpc>
            </a:pPr>
            <a:r>
              <a:rPr lang="en-IN" sz="1200" spc="68" dirty="0">
                <a:solidFill>
                  <a:srgbClr val="555249"/>
                </a:solidFill>
                <a:latin typeface="Lato Black" panose="020F0A02020204030203" pitchFamily="34" charset="0"/>
                <a:cs typeface="Posterama" panose="020B0504020200020000" pitchFamily="34" charset="0"/>
              </a:rPr>
              <a:t>ONLINE</a:t>
            </a:r>
          </a:p>
        </p:txBody>
      </p:sp>
      <p:grpSp>
        <p:nvGrpSpPr>
          <p:cNvPr id="17" name="SHAPE: Dots">
            <a:extLst>
              <a:ext uri="{FF2B5EF4-FFF2-40B4-BE49-F238E27FC236}">
                <a16:creationId xmlns:a16="http://schemas.microsoft.com/office/drawing/2014/main" id="{C9FB8207-0CD4-723F-CD38-80D212F0A955}"/>
              </a:ext>
            </a:extLst>
          </p:cNvPr>
          <p:cNvGrpSpPr>
            <a:grpSpLocks noChangeAspect="1"/>
          </p:cNvGrpSpPr>
          <p:nvPr/>
        </p:nvGrpSpPr>
        <p:grpSpPr>
          <a:xfrm>
            <a:off x="362692" y="573796"/>
            <a:ext cx="252000" cy="252000"/>
            <a:chOff x="-6343176" y="4164758"/>
            <a:chExt cx="775920" cy="817495"/>
          </a:xfrm>
          <a:solidFill>
            <a:srgbClr val="A8A49A"/>
          </a:solidFill>
        </p:grpSpPr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CFB5ACA9-F1C4-6C9E-DE24-E27D0D127C61}"/>
                </a:ext>
              </a:extLst>
            </p:cNvPr>
            <p:cNvSpPr/>
            <p:nvPr/>
          </p:nvSpPr>
          <p:spPr>
            <a:xfrm>
              <a:off x="-6343176" y="4476693"/>
              <a:ext cx="160125" cy="160126"/>
            </a:xfrm>
            <a:custGeom>
              <a:avLst/>
              <a:gdLst>
                <a:gd name="connsiteX0" fmla="*/ 80063 w 160125"/>
                <a:gd name="connsiteY0" fmla="*/ 0 h 160126"/>
                <a:gd name="connsiteX1" fmla="*/ 0 w 160125"/>
                <a:gd name="connsiteY1" fmla="*/ 80063 h 160126"/>
                <a:gd name="connsiteX2" fmla="*/ 80063 w 160125"/>
                <a:gd name="connsiteY2" fmla="*/ 160126 h 160126"/>
                <a:gd name="connsiteX3" fmla="*/ 160126 w 160125"/>
                <a:gd name="connsiteY3" fmla="*/ 80063 h 160126"/>
                <a:gd name="connsiteX4" fmla="*/ 80063 w 160125"/>
                <a:gd name="connsiteY4" fmla="*/ 0 h 1601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0125" h="160126">
                  <a:moveTo>
                    <a:pt x="80063" y="0"/>
                  </a:moveTo>
                  <a:cubicBezTo>
                    <a:pt x="35874" y="0"/>
                    <a:pt x="0" y="35874"/>
                    <a:pt x="0" y="80063"/>
                  </a:cubicBezTo>
                  <a:cubicBezTo>
                    <a:pt x="0" y="124252"/>
                    <a:pt x="35874" y="160126"/>
                    <a:pt x="80063" y="160126"/>
                  </a:cubicBezTo>
                  <a:cubicBezTo>
                    <a:pt x="124252" y="160126"/>
                    <a:pt x="160126" y="124252"/>
                    <a:pt x="160126" y="80063"/>
                  </a:cubicBezTo>
                  <a:cubicBezTo>
                    <a:pt x="160126" y="35874"/>
                    <a:pt x="124252" y="0"/>
                    <a:pt x="80063" y="0"/>
                  </a:cubicBezTo>
                  <a:close/>
                </a:path>
              </a:pathLst>
            </a:custGeom>
            <a:grpFill/>
            <a:ln w="2375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 sz="72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4CF8343F-3C93-1E6C-72A2-278BA1A48FCF}"/>
                </a:ext>
              </a:extLst>
            </p:cNvPr>
            <p:cNvSpPr/>
            <p:nvPr/>
          </p:nvSpPr>
          <p:spPr>
            <a:xfrm>
              <a:off x="-6040743" y="4476693"/>
              <a:ext cx="160125" cy="160126"/>
            </a:xfrm>
            <a:custGeom>
              <a:avLst/>
              <a:gdLst>
                <a:gd name="connsiteX0" fmla="*/ 80063 w 160125"/>
                <a:gd name="connsiteY0" fmla="*/ 0 h 160126"/>
                <a:gd name="connsiteX1" fmla="*/ 0 w 160125"/>
                <a:gd name="connsiteY1" fmla="*/ 80063 h 160126"/>
                <a:gd name="connsiteX2" fmla="*/ 80063 w 160125"/>
                <a:gd name="connsiteY2" fmla="*/ 160126 h 160126"/>
                <a:gd name="connsiteX3" fmla="*/ 160126 w 160125"/>
                <a:gd name="connsiteY3" fmla="*/ 80063 h 160126"/>
                <a:gd name="connsiteX4" fmla="*/ 80063 w 160125"/>
                <a:gd name="connsiteY4" fmla="*/ 0 h 1601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0125" h="160126">
                  <a:moveTo>
                    <a:pt x="80063" y="0"/>
                  </a:moveTo>
                  <a:cubicBezTo>
                    <a:pt x="35874" y="0"/>
                    <a:pt x="0" y="35874"/>
                    <a:pt x="0" y="80063"/>
                  </a:cubicBezTo>
                  <a:cubicBezTo>
                    <a:pt x="0" y="124252"/>
                    <a:pt x="35874" y="160126"/>
                    <a:pt x="80063" y="160126"/>
                  </a:cubicBezTo>
                  <a:cubicBezTo>
                    <a:pt x="124252" y="160126"/>
                    <a:pt x="160126" y="124252"/>
                    <a:pt x="160126" y="80063"/>
                  </a:cubicBezTo>
                  <a:cubicBezTo>
                    <a:pt x="160126" y="35874"/>
                    <a:pt x="124252" y="0"/>
                    <a:pt x="80063" y="0"/>
                  </a:cubicBezTo>
                  <a:close/>
                </a:path>
              </a:pathLst>
            </a:custGeom>
            <a:grpFill/>
            <a:ln w="2375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 sz="72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E2C61E57-D7D8-C8F8-C2E9-6F8FA9164C16}"/>
                </a:ext>
              </a:extLst>
            </p:cNvPr>
            <p:cNvSpPr/>
            <p:nvPr/>
          </p:nvSpPr>
          <p:spPr>
            <a:xfrm>
              <a:off x="-5727381" y="4476693"/>
              <a:ext cx="160125" cy="160126"/>
            </a:xfrm>
            <a:custGeom>
              <a:avLst/>
              <a:gdLst>
                <a:gd name="connsiteX0" fmla="*/ 80063 w 160125"/>
                <a:gd name="connsiteY0" fmla="*/ 0 h 160126"/>
                <a:gd name="connsiteX1" fmla="*/ 0 w 160125"/>
                <a:gd name="connsiteY1" fmla="*/ 80063 h 160126"/>
                <a:gd name="connsiteX2" fmla="*/ 80063 w 160125"/>
                <a:gd name="connsiteY2" fmla="*/ 160126 h 160126"/>
                <a:gd name="connsiteX3" fmla="*/ 160126 w 160125"/>
                <a:gd name="connsiteY3" fmla="*/ 80063 h 160126"/>
                <a:gd name="connsiteX4" fmla="*/ 80063 w 160125"/>
                <a:gd name="connsiteY4" fmla="*/ 0 h 1601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0125" h="160126">
                  <a:moveTo>
                    <a:pt x="80063" y="0"/>
                  </a:moveTo>
                  <a:cubicBezTo>
                    <a:pt x="35874" y="0"/>
                    <a:pt x="0" y="35874"/>
                    <a:pt x="0" y="80063"/>
                  </a:cubicBezTo>
                  <a:cubicBezTo>
                    <a:pt x="0" y="124252"/>
                    <a:pt x="35874" y="160126"/>
                    <a:pt x="80063" y="160126"/>
                  </a:cubicBezTo>
                  <a:cubicBezTo>
                    <a:pt x="124252" y="160126"/>
                    <a:pt x="160126" y="124252"/>
                    <a:pt x="160126" y="80063"/>
                  </a:cubicBezTo>
                  <a:cubicBezTo>
                    <a:pt x="160126" y="35874"/>
                    <a:pt x="124252" y="0"/>
                    <a:pt x="80063" y="0"/>
                  </a:cubicBezTo>
                  <a:close/>
                </a:path>
              </a:pathLst>
            </a:custGeom>
            <a:grpFill/>
            <a:ln w="2375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 sz="72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879C618C-ACDF-AF2C-0265-2F247C099EEB}"/>
                </a:ext>
              </a:extLst>
            </p:cNvPr>
            <p:cNvSpPr/>
            <p:nvPr/>
          </p:nvSpPr>
          <p:spPr>
            <a:xfrm>
              <a:off x="-6343176" y="4822128"/>
              <a:ext cx="160125" cy="160125"/>
            </a:xfrm>
            <a:custGeom>
              <a:avLst/>
              <a:gdLst>
                <a:gd name="connsiteX0" fmla="*/ 80063 w 160125"/>
                <a:gd name="connsiteY0" fmla="*/ 0 h 160125"/>
                <a:gd name="connsiteX1" fmla="*/ 0 w 160125"/>
                <a:gd name="connsiteY1" fmla="*/ 80063 h 160125"/>
                <a:gd name="connsiteX2" fmla="*/ 80063 w 160125"/>
                <a:gd name="connsiteY2" fmla="*/ 160125 h 160125"/>
                <a:gd name="connsiteX3" fmla="*/ 160126 w 160125"/>
                <a:gd name="connsiteY3" fmla="*/ 80063 h 160125"/>
                <a:gd name="connsiteX4" fmla="*/ 80063 w 160125"/>
                <a:gd name="connsiteY4" fmla="*/ 0 h 160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0125" h="160125">
                  <a:moveTo>
                    <a:pt x="80063" y="0"/>
                  </a:moveTo>
                  <a:cubicBezTo>
                    <a:pt x="35874" y="0"/>
                    <a:pt x="0" y="35874"/>
                    <a:pt x="0" y="80063"/>
                  </a:cubicBezTo>
                  <a:cubicBezTo>
                    <a:pt x="0" y="124252"/>
                    <a:pt x="35874" y="160125"/>
                    <a:pt x="80063" y="160125"/>
                  </a:cubicBezTo>
                  <a:cubicBezTo>
                    <a:pt x="124252" y="160125"/>
                    <a:pt x="160126" y="124252"/>
                    <a:pt x="160126" y="80063"/>
                  </a:cubicBezTo>
                  <a:cubicBezTo>
                    <a:pt x="160126" y="35874"/>
                    <a:pt x="124252" y="0"/>
                    <a:pt x="80063" y="0"/>
                  </a:cubicBezTo>
                  <a:close/>
                </a:path>
              </a:pathLst>
            </a:custGeom>
            <a:grpFill/>
            <a:ln w="2375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 sz="72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2EF91029-1203-7DC4-9FA6-B0C6CB2BF6BC}"/>
                </a:ext>
              </a:extLst>
            </p:cNvPr>
            <p:cNvSpPr/>
            <p:nvPr/>
          </p:nvSpPr>
          <p:spPr>
            <a:xfrm>
              <a:off x="-6040743" y="4822128"/>
              <a:ext cx="160125" cy="160125"/>
            </a:xfrm>
            <a:custGeom>
              <a:avLst/>
              <a:gdLst>
                <a:gd name="connsiteX0" fmla="*/ 80063 w 160125"/>
                <a:gd name="connsiteY0" fmla="*/ 0 h 160125"/>
                <a:gd name="connsiteX1" fmla="*/ 0 w 160125"/>
                <a:gd name="connsiteY1" fmla="*/ 80063 h 160125"/>
                <a:gd name="connsiteX2" fmla="*/ 80063 w 160125"/>
                <a:gd name="connsiteY2" fmla="*/ 160125 h 160125"/>
                <a:gd name="connsiteX3" fmla="*/ 160126 w 160125"/>
                <a:gd name="connsiteY3" fmla="*/ 80063 h 160125"/>
                <a:gd name="connsiteX4" fmla="*/ 80063 w 160125"/>
                <a:gd name="connsiteY4" fmla="*/ 0 h 160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0125" h="160125">
                  <a:moveTo>
                    <a:pt x="80063" y="0"/>
                  </a:moveTo>
                  <a:cubicBezTo>
                    <a:pt x="35874" y="0"/>
                    <a:pt x="0" y="35874"/>
                    <a:pt x="0" y="80063"/>
                  </a:cubicBezTo>
                  <a:cubicBezTo>
                    <a:pt x="0" y="124252"/>
                    <a:pt x="35874" y="160125"/>
                    <a:pt x="80063" y="160125"/>
                  </a:cubicBezTo>
                  <a:cubicBezTo>
                    <a:pt x="124252" y="160125"/>
                    <a:pt x="160126" y="124252"/>
                    <a:pt x="160126" y="80063"/>
                  </a:cubicBezTo>
                  <a:cubicBezTo>
                    <a:pt x="160126" y="35874"/>
                    <a:pt x="124252" y="0"/>
                    <a:pt x="80063" y="0"/>
                  </a:cubicBezTo>
                  <a:close/>
                </a:path>
              </a:pathLst>
            </a:custGeom>
            <a:grpFill/>
            <a:ln w="2375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 sz="72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F62F21D0-4E3A-D1A6-932E-6095B5AE5479}"/>
                </a:ext>
              </a:extLst>
            </p:cNvPr>
            <p:cNvSpPr/>
            <p:nvPr/>
          </p:nvSpPr>
          <p:spPr>
            <a:xfrm>
              <a:off x="-5727381" y="4822128"/>
              <a:ext cx="160125" cy="160125"/>
            </a:xfrm>
            <a:custGeom>
              <a:avLst/>
              <a:gdLst>
                <a:gd name="connsiteX0" fmla="*/ 80063 w 160125"/>
                <a:gd name="connsiteY0" fmla="*/ 0 h 160125"/>
                <a:gd name="connsiteX1" fmla="*/ 0 w 160125"/>
                <a:gd name="connsiteY1" fmla="*/ 80063 h 160125"/>
                <a:gd name="connsiteX2" fmla="*/ 80063 w 160125"/>
                <a:gd name="connsiteY2" fmla="*/ 160125 h 160125"/>
                <a:gd name="connsiteX3" fmla="*/ 160126 w 160125"/>
                <a:gd name="connsiteY3" fmla="*/ 80063 h 160125"/>
                <a:gd name="connsiteX4" fmla="*/ 80063 w 160125"/>
                <a:gd name="connsiteY4" fmla="*/ 0 h 160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0125" h="160125">
                  <a:moveTo>
                    <a:pt x="80063" y="0"/>
                  </a:moveTo>
                  <a:cubicBezTo>
                    <a:pt x="35874" y="0"/>
                    <a:pt x="0" y="35874"/>
                    <a:pt x="0" y="80063"/>
                  </a:cubicBezTo>
                  <a:cubicBezTo>
                    <a:pt x="0" y="124252"/>
                    <a:pt x="35874" y="160125"/>
                    <a:pt x="80063" y="160125"/>
                  </a:cubicBezTo>
                  <a:cubicBezTo>
                    <a:pt x="124252" y="160125"/>
                    <a:pt x="160126" y="124252"/>
                    <a:pt x="160126" y="80063"/>
                  </a:cubicBezTo>
                  <a:cubicBezTo>
                    <a:pt x="160126" y="35874"/>
                    <a:pt x="124252" y="0"/>
                    <a:pt x="80063" y="0"/>
                  </a:cubicBezTo>
                  <a:close/>
                </a:path>
              </a:pathLst>
            </a:custGeom>
            <a:grpFill/>
            <a:ln w="2375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 sz="72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D6AE8D64-51B7-A8AC-0F3A-BE13D7A3CAAE}"/>
                </a:ext>
              </a:extLst>
            </p:cNvPr>
            <p:cNvSpPr/>
            <p:nvPr/>
          </p:nvSpPr>
          <p:spPr>
            <a:xfrm>
              <a:off x="-6343176" y="4164758"/>
              <a:ext cx="160125" cy="160125"/>
            </a:xfrm>
            <a:custGeom>
              <a:avLst/>
              <a:gdLst>
                <a:gd name="connsiteX0" fmla="*/ 80063 w 160125"/>
                <a:gd name="connsiteY0" fmla="*/ 0 h 160125"/>
                <a:gd name="connsiteX1" fmla="*/ 0 w 160125"/>
                <a:gd name="connsiteY1" fmla="*/ 80063 h 160125"/>
                <a:gd name="connsiteX2" fmla="*/ 80063 w 160125"/>
                <a:gd name="connsiteY2" fmla="*/ 160125 h 160125"/>
                <a:gd name="connsiteX3" fmla="*/ 160126 w 160125"/>
                <a:gd name="connsiteY3" fmla="*/ 80063 h 160125"/>
                <a:gd name="connsiteX4" fmla="*/ 80063 w 160125"/>
                <a:gd name="connsiteY4" fmla="*/ 0 h 160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0125" h="160125">
                  <a:moveTo>
                    <a:pt x="80063" y="0"/>
                  </a:moveTo>
                  <a:cubicBezTo>
                    <a:pt x="35874" y="0"/>
                    <a:pt x="0" y="35873"/>
                    <a:pt x="0" y="80063"/>
                  </a:cubicBezTo>
                  <a:cubicBezTo>
                    <a:pt x="0" y="124251"/>
                    <a:pt x="35874" y="160125"/>
                    <a:pt x="80063" y="160125"/>
                  </a:cubicBezTo>
                  <a:cubicBezTo>
                    <a:pt x="124252" y="160125"/>
                    <a:pt x="160126" y="124251"/>
                    <a:pt x="160126" y="80063"/>
                  </a:cubicBezTo>
                  <a:cubicBezTo>
                    <a:pt x="160126" y="35873"/>
                    <a:pt x="124252" y="0"/>
                    <a:pt x="80063" y="0"/>
                  </a:cubicBezTo>
                  <a:close/>
                </a:path>
              </a:pathLst>
            </a:custGeom>
            <a:grpFill/>
            <a:ln w="2375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 sz="72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9965673D-C452-1A35-4D93-DBD88B5A4554}"/>
                </a:ext>
              </a:extLst>
            </p:cNvPr>
            <p:cNvSpPr/>
            <p:nvPr/>
          </p:nvSpPr>
          <p:spPr>
            <a:xfrm>
              <a:off x="-6040743" y="4164758"/>
              <a:ext cx="160125" cy="160125"/>
            </a:xfrm>
            <a:custGeom>
              <a:avLst/>
              <a:gdLst>
                <a:gd name="connsiteX0" fmla="*/ 80063 w 160125"/>
                <a:gd name="connsiteY0" fmla="*/ 0 h 160125"/>
                <a:gd name="connsiteX1" fmla="*/ 0 w 160125"/>
                <a:gd name="connsiteY1" fmla="*/ 80063 h 160125"/>
                <a:gd name="connsiteX2" fmla="*/ 80063 w 160125"/>
                <a:gd name="connsiteY2" fmla="*/ 160125 h 160125"/>
                <a:gd name="connsiteX3" fmla="*/ 160126 w 160125"/>
                <a:gd name="connsiteY3" fmla="*/ 80063 h 160125"/>
                <a:gd name="connsiteX4" fmla="*/ 80063 w 160125"/>
                <a:gd name="connsiteY4" fmla="*/ 0 h 160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0125" h="160125">
                  <a:moveTo>
                    <a:pt x="80063" y="0"/>
                  </a:moveTo>
                  <a:cubicBezTo>
                    <a:pt x="35874" y="0"/>
                    <a:pt x="0" y="35873"/>
                    <a:pt x="0" y="80063"/>
                  </a:cubicBezTo>
                  <a:cubicBezTo>
                    <a:pt x="0" y="124251"/>
                    <a:pt x="35874" y="160125"/>
                    <a:pt x="80063" y="160125"/>
                  </a:cubicBezTo>
                  <a:cubicBezTo>
                    <a:pt x="124252" y="160125"/>
                    <a:pt x="160126" y="124251"/>
                    <a:pt x="160126" y="80063"/>
                  </a:cubicBezTo>
                  <a:cubicBezTo>
                    <a:pt x="160126" y="35873"/>
                    <a:pt x="124252" y="0"/>
                    <a:pt x="80063" y="0"/>
                  </a:cubicBezTo>
                  <a:close/>
                </a:path>
              </a:pathLst>
            </a:custGeom>
            <a:grpFill/>
            <a:ln w="2375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 sz="72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E6993482-5B9F-4293-DBDE-3A1141488641}"/>
                </a:ext>
              </a:extLst>
            </p:cNvPr>
            <p:cNvSpPr/>
            <p:nvPr/>
          </p:nvSpPr>
          <p:spPr>
            <a:xfrm>
              <a:off x="-5727381" y="4164758"/>
              <a:ext cx="160125" cy="160125"/>
            </a:xfrm>
            <a:custGeom>
              <a:avLst/>
              <a:gdLst>
                <a:gd name="connsiteX0" fmla="*/ 80063 w 160125"/>
                <a:gd name="connsiteY0" fmla="*/ 0 h 160125"/>
                <a:gd name="connsiteX1" fmla="*/ 0 w 160125"/>
                <a:gd name="connsiteY1" fmla="*/ 80063 h 160125"/>
                <a:gd name="connsiteX2" fmla="*/ 80063 w 160125"/>
                <a:gd name="connsiteY2" fmla="*/ 160125 h 160125"/>
                <a:gd name="connsiteX3" fmla="*/ 160126 w 160125"/>
                <a:gd name="connsiteY3" fmla="*/ 80063 h 160125"/>
                <a:gd name="connsiteX4" fmla="*/ 80063 w 160125"/>
                <a:gd name="connsiteY4" fmla="*/ 0 h 160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0125" h="160125">
                  <a:moveTo>
                    <a:pt x="80063" y="0"/>
                  </a:moveTo>
                  <a:cubicBezTo>
                    <a:pt x="35874" y="0"/>
                    <a:pt x="0" y="35873"/>
                    <a:pt x="0" y="80063"/>
                  </a:cubicBezTo>
                  <a:cubicBezTo>
                    <a:pt x="0" y="124251"/>
                    <a:pt x="35874" y="160125"/>
                    <a:pt x="80063" y="160125"/>
                  </a:cubicBezTo>
                  <a:cubicBezTo>
                    <a:pt x="124252" y="160125"/>
                    <a:pt x="160126" y="124251"/>
                    <a:pt x="160126" y="80063"/>
                  </a:cubicBezTo>
                  <a:cubicBezTo>
                    <a:pt x="160126" y="35873"/>
                    <a:pt x="124252" y="0"/>
                    <a:pt x="80063" y="0"/>
                  </a:cubicBezTo>
                  <a:close/>
                </a:path>
              </a:pathLst>
            </a:custGeom>
            <a:grpFill/>
            <a:ln w="2375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 sz="720"/>
            </a:p>
          </p:txBody>
        </p:sp>
      </p:grpSp>
    </p:spTree>
    <p:extLst>
      <p:ext uri="{BB962C8B-B14F-4D97-AF65-F5344CB8AC3E}">
        <p14:creationId xmlns:p14="http://schemas.microsoft.com/office/powerpoint/2010/main" val="38713111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xit" presetSubtype="27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4/3*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4/3*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42" presetClass="exit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" name="PIC 5">
            <a:extLst>
              <a:ext uri="{FF2B5EF4-FFF2-40B4-BE49-F238E27FC236}">
                <a16:creationId xmlns:a16="http://schemas.microsoft.com/office/drawing/2014/main" id="{79C3448A-48A3-4D52-B598-589C7A009A7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8381" r="8381"/>
          <a:stretch/>
        </p:blipFill>
        <p:spPr>
          <a:xfrm>
            <a:off x="0" y="2160763"/>
            <a:ext cx="4319588" cy="6480000"/>
          </a:xfrm>
          <a:custGeom>
            <a:avLst/>
            <a:gdLst>
              <a:gd name="connsiteX0" fmla="*/ 0 w 6858000"/>
              <a:gd name="connsiteY0" fmla="*/ 0 h 6858000"/>
              <a:gd name="connsiteX1" fmla="*/ 6858000 w 6858000"/>
              <a:gd name="connsiteY1" fmla="*/ 0 h 6858000"/>
              <a:gd name="connsiteX2" fmla="*/ 6858000 w 6858000"/>
              <a:gd name="connsiteY2" fmla="*/ 6858000 h 6858000"/>
              <a:gd name="connsiteX3" fmla="*/ 0 w 6858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858000" h="6858000">
                <a:moveTo>
                  <a:pt x="0" y="0"/>
                </a:moveTo>
                <a:lnTo>
                  <a:pt x="6858000" y="0"/>
                </a:lnTo>
                <a:lnTo>
                  <a:pt x="6858000" y="6858000"/>
                </a:lnTo>
                <a:lnTo>
                  <a:pt x="0" y="6858000"/>
                </a:lnTo>
                <a:close/>
              </a:path>
            </a:pathLst>
          </a:custGeom>
        </p:spPr>
      </p:pic>
      <p:pic>
        <p:nvPicPr>
          <p:cNvPr id="52" name="PIC 4">
            <a:extLst>
              <a:ext uri="{FF2B5EF4-FFF2-40B4-BE49-F238E27FC236}">
                <a16:creationId xmlns:a16="http://schemas.microsoft.com/office/drawing/2014/main" id="{DC4BB3CE-BCCD-4EC2-B2C0-CF45B7343B29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37" r="8337"/>
          <a:stretch/>
        </p:blipFill>
        <p:spPr>
          <a:xfrm>
            <a:off x="0" y="2160763"/>
            <a:ext cx="4319588" cy="6480000"/>
          </a:xfrm>
          <a:prstGeom prst="rect">
            <a:avLst/>
          </a:prstGeom>
        </p:spPr>
      </p:pic>
      <p:sp>
        <p:nvSpPr>
          <p:cNvPr id="2" name="SHAPE: Cutout BG Top">
            <a:extLst>
              <a:ext uri="{FF2B5EF4-FFF2-40B4-BE49-F238E27FC236}">
                <a16:creationId xmlns:a16="http://schemas.microsoft.com/office/drawing/2014/main" id="{A27EC879-F8B5-C7A5-4E0E-023C08986EE1}"/>
              </a:ext>
            </a:extLst>
          </p:cNvPr>
          <p:cNvSpPr/>
          <p:nvPr/>
        </p:nvSpPr>
        <p:spPr>
          <a:xfrm>
            <a:off x="-206" y="0"/>
            <a:ext cx="4320000" cy="5001145"/>
          </a:xfrm>
          <a:custGeom>
            <a:avLst/>
            <a:gdLst>
              <a:gd name="connsiteX0" fmla="*/ 0 w 4320000"/>
              <a:gd name="connsiteY0" fmla="*/ 0 h 5001145"/>
              <a:gd name="connsiteX1" fmla="*/ 4320000 w 4320000"/>
              <a:gd name="connsiteY1" fmla="*/ 0 h 5001145"/>
              <a:gd name="connsiteX2" fmla="*/ 4320000 w 4320000"/>
              <a:gd name="connsiteY2" fmla="*/ 1800000 h 5001145"/>
              <a:gd name="connsiteX3" fmla="*/ 4319700 w 4320000"/>
              <a:gd name="connsiteY3" fmla="*/ 1800000 h 5001145"/>
              <a:gd name="connsiteX4" fmla="*/ 4319700 w 4320000"/>
              <a:gd name="connsiteY4" fmla="*/ 2958812 h 5001145"/>
              <a:gd name="connsiteX5" fmla="*/ 4132339 w 4320000"/>
              <a:gd name="connsiteY5" fmla="*/ 2787006 h 5001145"/>
              <a:gd name="connsiteX6" fmla="*/ 2415240 w 4320000"/>
              <a:gd name="connsiteY6" fmla="*/ 2787006 h 5001145"/>
              <a:gd name="connsiteX7" fmla="*/ 302 w 4320000"/>
              <a:gd name="connsiteY7" fmla="*/ 5001145 h 5001145"/>
              <a:gd name="connsiteX8" fmla="*/ 302 w 4320000"/>
              <a:gd name="connsiteY8" fmla="*/ 1800000 h 5001145"/>
              <a:gd name="connsiteX9" fmla="*/ 0 w 4320000"/>
              <a:gd name="connsiteY9" fmla="*/ 1800000 h 50011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4320000" h="5001145">
                <a:moveTo>
                  <a:pt x="0" y="0"/>
                </a:moveTo>
                <a:lnTo>
                  <a:pt x="4320000" y="0"/>
                </a:lnTo>
                <a:lnTo>
                  <a:pt x="4320000" y="1800000"/>
                </a:lnTo>
                <a:lnTo>
                  <a:pt x="4319700" y="1800000"/>
                </a:lnTo>
                <a:lnTo>
                  <a:pt x="4319700" y="2958812"/>
                </a:lnTo>
                <a:lnTo>
                  <a:pt x="4132339" y="2787006"/>
                </a:lnTo>
                <a:cubicBezTo>
                  <a:pt x="3660191" y="2354012"/>
                  <a:pt x="2887487" y="2354012"/>
                  <a:pt x="2415240" y="2787006"/>
                </a:cubicBezTo>
                <a:lnTo>
                  <a:pt x="302" y="5001145"/>
                </a:lnTo>
                <a:lnTo>
                  <a:pt x="302" y="1800000"/>
                </a:lnTo>
                <a:lnTo>
                  <a:pt x="0" y="1800000"/>
                </a:lnTo>
                <a:close/>
              </a:path>
            </a:pathLst>
          </a:custGeom>
          <a:solidFill>
            <a:schemeClr val="bg1"/>
          </a:solidFill>
          <a:ln w="15802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IN" sz="1021"/>
          </a:p>
        </p:txBody>
      </p:sp>
      <p:sp>
        <p:nvSpPr>
          <p:cNvPr id="3" name="SHAPE: V Shape Lower">
            <a:extLst>
              <a:ext uri="{FF2B5EF4-FFF2-40B4-BE49-F238E27FC236}">
                <a16:creationId xmlns:a16="http://schemas.microsoft.com/office/drawing/2014/main" id="{AA3F114C-5729-2FD9-5054-FAB18C040186}"/>
              </a:ext>
            </a:extLst>
          </p:cNvPr>
          <p:cNvSpPr/>
          <p:nvPr/>
        </p:nvSpPr>
        <p:spPr>
          <a:xfrm>
            <a:off x="96" y="2593358"/>
            <a:ext cx="4319397" cy="2467524"/>
          </a:xfrm>
          <a:custGeom>
            <a:avLst/>
            <a:gdLst>
              <a:gd name="connsiteX0" fmla="*/ 3822940 w 6837773"/>
              <a:gd name="connsiteY0" fmla="*/ 518527 h 4112721"/>
              <a:gd name="connsiteX1" fmla="*/ 0 w 6837773"/>
              <a:gd name="connsiteY1" fmla="*/ 4053486 h 4112721"/>
              <a:gd name="connsiteX2" fmla="*/ 0 w 6837773"/>
              <a:gd name="connsiteY2" fmla="*/ 4112721 h 4112721"/>
              <a:gd name="connsiteX3" fmla="*/ 3822940 w 6837773"/>
              <a:gd name="connsiteY3" fmla="*/ 733137 h 4112721"/>
              <a:gd name="connsiteX4" fmla="*/ 6541173 w 6837773"/>
              <a:gd name="connsiteY4" fmla="*/ 733137 h 4112721"/>
              <a:gd name="connsiteX5" fmla="*/ 6837774 w 6837773"/>
              <a:gd name="connsiteY5" fmla="*/ 995261 h 4112721"/>
              <a:gd name="connsiteX6" fmla="*/ 6837774 w 6837773"/>
              <a:gd name="connsiteY6" fmla="*/ 792689 h 4112721"/>
              <a:gd name="connsiteX7" fmla="*/ 6541173 w 6837773"/>
              <a:gd name="connsiteY7" fmla="*/ 518369 h 4112721"/>
              <a:gd name="connsiteX8" fmla="*/ 3822940 w 6837773"/>
              <a:gd name="connsiteY8" fmla="*/ 518527 h 41127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837773" h="4112721">
                <a:moveTo>
                  <a:pt x="3822940" y="518527"/>
                </a:moveTo>
                <a:lnTo>
                  <a:pt x="0" y="4053486"/>
                </a:lnTo>
                <a:lnTo>
                  <a:pt x="0" y="4112721"/>
                </a:lnTo>
                <a:lnTo>
                  <a:pt x="3822940" y="733137"/>
                </a:lnTo>
                <a:cubicBezTo>
                  <a:pt x="4570525" y="72361"/>
                  <a:pt x="5793746" y="72361"/>
                  <a:pt x="6541173" y="733137"/>
                </a:cubicBezTo>
                <a:lnTo>
                  <a:pt x="6837774" y="995261"/>
                </a:lnTo>
                <a:lnTo>
                  <a:pt x="6837774" y="792689"/>
                </a:lnTo>
                <a:lnTo>
                  <a:pt x="6541173" y="518369"/>
                </a:lnTo>
                <a:cubicBezTo>
                  <a:pt x="5793746" y="-172816"/>
                  <a:pt x="4570525" y="-172816"/>
                  <a:pt x="3822940" y="518527"/>
                </a:cubicBezTo>
                <a:close/>
              </a:path>
            </a:pathLst>
          </a:custGeom>
          <a:gradFill flip="none" rotWithShape="1">
            <a:gsLst>
              <a:gs pos="0">
                <a:schemeClr val="accent4">
                  <a:lumMod val="40000"/>
                  <a:lumOff val="60000"/>
                </a:schemeClr>
              </a:gs>
              <a:gs pos="46000">
                <a:schemeClr val="accent4">
                  <a:lumMod val="95000"/>
                  <a:lumOff val="5000"/>
                </a:schemeClr>
              </a:gs>
              <a:gs pos="100000">
                <a:schemeClr val="accent4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  <a:ln w="15802" cap="flat">
            <a:noFill/>
            <a:prstDash val="solid"/>
            <a:miter/>
          </a:ln>
        </p:spPr>
        <p:txBody>
          <a:bodyPr rtlCol="0" anchor="ctr"/>
          <a:lstStyle/>
          <a:p>
            <a:endParaRPr lang="en-IN" sz="1021"/>
          </a:p>
        </p:txBody>
      </p:sp>
      <p:sp>
        <p:nvSpPr>
          <p:cNvPr id="4" name="SHAPE: V Shape Upper">
            <a:extLst>
              <a:ext uri="{FF2B5EF4-FFF2-40B4-BE49-F238E27FC236}">
                <a16:creationId xmlns:a16="http://schemas.microsoft.com/office/drawing/2014/main" id="{9B2E9FFF-4C76-2DD8-DDE9-D48B4A3FA634}"/>
              </a:ext>
            </a:extLst>
          </p:cNvPr>
          <p:cNvSpPr/>
          <p:nvPr/>
        </p:nvSpPr>
        <p:spPr>
          <a:xfrm>
            <a:off x="96" y="2460286"/>
            <a:ext cx="4319397" cy="2565056"/>
          </a:xfrm>
          <a:custGeom>
            <a:avLst/>
            <a:gdLst>
              <a:gd name="connsiteX0" fmla="*/ 3822940 w 6837773"/>
              <a:gd name="connsiteY0" fmla="*/ 539652 h 4275282"/>
              <a:gd name="connsiteX1" fmla="*/ 0 w 6837773"/>
              <a:gd name="connsiteY1" fmla="*/ 4219848 h 4275282"/>
              <a:gd name="connsiteX2" fmla="*/ 0 w 6837773"/>
              <a:gd name="connsiteY2" fmla="*/ 4275282 h 4275282"/>
              <a:gd name="connsiteX3" fmla="*/ 3822940 w 6837773"/>
              <a:gd name="connsiteY3" fmla="*/ 740323 h 4275282"/>
              <a:gd name="connsiteX4" fmla="*/ 6541173 w 6837773"/>
              <a:gd name="connsiteY4" fmla="*/ 740323 h 4275282"/>
              <a:gd name="connsiteX5" fmla="*/ 6837774 w 6837773"/>
              <a:gd name="connsiteY5" fmla="*/ 1014643 h 4275282"/>
              <a:gd name="connsiteX6" fmla="*/ 6837774 w 6837773"/>
              <a:gd name="connsiteY6" fmla="*/ 825217 h 4275282"/>
              <a:gd name="connsiteX7" fmla="*/ 6541173 w 6837773"/>
              <a:gd name="connsiteY7" fmla="*/ 539652 h 4275282"/>
              <a:gd name="connsiteX8" fmla="*/ 3822940 w 6837773"/>
              <a:gd name="connsiteY8" fmla="*/ 539652 h 42752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837773" h="4275282">
                <a:moveTo>
                  <a:pt x="3822940" y="539652"/>
                </a:moveTo>
                <a:lnTo>
                  <a:pt x="0" y="4219848"/>
                </a:lnTo>
                <a:lnTo>
                  <a:pt x="0" y="4275282"/>
                </a:lnTo>
                <a:lnTo>
                  <a:pt x="3822940" y="740323"/>
                </a:lnTo>
                <a:cubicBezTo>
                  <a:pt x="4570525" y="49138"/>
                  <a:pt x="5793746" y="49138"/>
                  <a:pt x="6541173" y="740323"/>
                </a:cubicBezTo>
                <a:lnTo>
                  <a:pt x="6837774" y="1014643"/>
                </a:lnTo>
                <a:lnTo>
                  <a:pt x="6837774" y="825217"/>
                </a:lnTo>
                <a:lnTo>
                  <a:pt x="6541173" y="539652"/>
                </a:lnTo>
                <a:cubicBezTo>
                  <a:pt x="5793746" y="-179884"/>
                  <a:pt x="4570525" y="-179884"/>
                  <a:pt x="3822940" y="539652"/>
                </a:cubicBezTo>
                <a:close/>
              </a:path>
            </a:pathLst>
          </a:custGeom>
          <a:gradFill flip="none" rotWithShape="1">
            <a:gsLst>
              <a:gs pos="62000">
                <a:srgbClr val="A8A49A"/>
              </a:gs>
              <a:gs pos="1000">
                <a:srgbClr val="555249"/>
              </a:gs>
              <a:gs pos="100000">
                <a:srgbClr val="555249"/>
              </a:gs>
            </a:gsLst>
            <a:path path="circle">
              <a:fillToRect l="50000" t="130000" r="50000" b="-30000"/>
            </a:path>
            <a:tileRect/>
          </a:gradFill>
          <a:ln w="15802" cap="flat">
            <a:noFill/>
            <a:prstDash val="solid"/>
            <a:miter/>
          </a:ln>
        </p:spPr>
        <p:txBody>
          <a:bodyPr rtlCol="0" anchor="ctr"/>
          <a:lstStyle/>
          <a:p>
            <a:endParaRPr lang="en-IN" sz="1021"/>
          </a:p>
        </p:txBody>
      </p:sp>
      <p:sp>
        <p:nvSpPr>
          <p:cNvPr id="5" name="SHAPE: Btn">
            <a:extLst>
              <a:ext uri="{FF2B5EF4-FFF2-40B4-BE49-F238E27FC236}">
                <a16:creationId xmlns:a16="http://schemas.microsoft.com/office/drawing/2014/main" id="{5B884E08-2010-B910-D8E1-B0A462DA9CE0}"/>
              </a:ext>
            </a:extLst>
          </p:cNvPr>
          <p:cNvSpPr/>
          <p:nvPr/>
        </p:nvSpPr>
        <p:spPr>
          <a:xfrm>
            <a:off x="174101" y="4145852"/>
            <a:ext cx="864000" cy="612000"/>
          </a:xfrm>
          <a:prstGeom prst="ellipse">
            <a:avLst/>
          </a:prstGeom>
          <a:solidFill>
            <a:schemeClr val="bg2">
              <a:alpha val="85000"/>
            </a:schemeClr>
          </a:solidFill>
          <a:ln w="6350">
            <a:solidFill>
              <a:srgbClr val="9E908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800"/>
              </a:lnSpc>
            </a:pPr>
            <a:endParaRPr lang="en-IN" sz="960" spc="-60" dirty="0">
              <a:solidFill>
                <a:srgbClr val="544000"/>
              </a:solidFill>
              <a:latin typeface="Posterama" panose="020B0504020200020000" pitchFamily="34" charset="0"/>
              <a:cs typeface="Posterama" panose="020B0504020200020000" pitchFamily="34" charset="0"/>
            </a:endParaRPr>
          </a:p>
        </p:txBody>
      </p:sp>
      <p:sp>
        <p:nvSpPr>
          <p:cNvPr id="6" name="TXT: 20% Off">
            <a:extLst>
              <a:ext uri="{FF2B5EF4-FFF2-40B4-BE49-F238E27FC236}">
                <a16:creationId xmlns:a16="http://schemas.microsoft.com/office/drawing/2014/main" id="{D6142526-33D6-348B-DEEA-FCBE5C6D6CCB}"/>
              </a:ext>
            </a:extLst>
          </p:cNvPr>
          <p:cNvSpPr txBox="1"/>
          <p:nvPr/>
        </p:nvSpPr>
        <p:spPr>
          <a:xfrm>
            <a:off x="310989" y="4243829"/>
            <a:ext cx="590225" cy="45140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1400"/>
              </a:lnSpc>
            </a:pPr>
            <a:r>
              <a:rPr lang="en-IN" sz="1600" b="1" dirty="0">
                <a:solidFill>
                  <a:srgbClr val="555249"/>
                </a:solidFill>
                <a:latin typeface="Lato Black" panose="020F0A02020204030203" pitchFamily="34" charset="0"/>
                <a:cs typeface="Posterama" panose="020B0504020200020000" pitchFamily="34" charset="0"/>
              </a:rPr>
              <a:t>20%</a:t>
            </a:r>
          </a:p>
          <a:p>
            <a:pPr algn="ctr">
              <a:lnSpc>
                <a:spcPts val="1400"/>
              </a:lnSpc>
            </a:pPr>
            <a:r>
              <a:rPr lang="en-IN" sz="1600" dirty="0">
                <a:solidFill>
                  <a:srgbClr val="555249"/>
                </a:solidFill>
                <a:latin typeface="Lato Black" panose="020F0A02020204030203" pitchFamily="34" charset="0"/>
                <a:cs typeface="Posterama" panose="020B0504020200020000" pitchFamily="34" charset="0"/>
              </a:rPr>
              <a:t>OFF</a:t>
            </a:r>
          </a:p>
        </p:txBody>
      </p:sp>
      <p:grpSp>
        <p:nvGrpSpPr>
          <p:cNvPr id="7" name="SHAPE: Small Triangles">
            <a:extLst>
              <a:ext uri="{FF2B5EF4-FFF2-40B4-BE49-F238E27FC236}">
                <a16:creationId xmlns:a16="http://schemas.microsoft.com/office/drawing/2014/main" id="{959793EA-047A-0C59-237A-591842E96FB0}"/>
              </a:ext>
            </a:extLst>
          </p:cNvPr>
          <p:cNvGrpSpPr>
            <a:grpSpLocks/>
          </p:cNvGrpSpPr>
          <p:nvPr/>
        </p:nvGrpSpPr>
        <p:grpSpPr>
          <a:xfrm rot="10800000" flipV="1">
            <a:off x="534101" y="3484594"/>
            <a:ext cx="144000" cy="540000"/>
            <a:chOff x="-4508621" y="770760"/>
            <a:chExt cx="305046" cy="1376035"/>
          </a:xfrm>
          <a:noFill/>
        </p:grpSpPr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1F86E89E-247E-1EBF-E974-EC8DE0BE379F}"/>
                </a:ext>
              </a:extLst>
            </p:cNvPr>
            <p:cNvSpPr/>
            <p:nvPr/>
          </p:nvSpPr>
          <p:spPr>
            <a:xfrm>
              <a:off x="-4508621" y="1508906"/>
              <a:ext cx="305046" cy="263945"/>
            </a:xfrm>
            <a:custGeom>
              <a:avLst/>
              <a:gdLst>
                <a:gd name="connsiteX0" fmla="*/ 152523 w 305046"/>
                <a:gd name="connsiteY0" fmla="*/ 263946 h 263945"/>
                <a:gd name="connsiteX1" fmla="*/ 228785 w 305046"/>
                <a:gd name="connsiteY1" fmla="*/ 131854 h 263945"/>
                <a:gd name="connsiteX2" fmla="*/ 305046 w 305046"/>
                <a:gd name="connsiteY2" fmla="*/ 0 h 263945"/>
                <a:gd name="connsiteX3" fmla="*/ 152523 w 305046"/>
                <a:gd name="connsiteY3" fmla="*/ 0 h 263945"/>
                <a:gd name="connsiteX4" fmla="*/ 0 w 305046"/>
                <a:gd name="connsiteY4" fmla="*/ 0 h 263945"/>
                <a:gd name="connsiteX5" fmla="*/ 76262 w 305046"/>
                <a:gd name="connsiteY5" fmla="*/ 131854 h 2639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05046" h="263945">
                  <a:moveTo>
                    <a:pt x="152523" y="263946"/>
                  </a:moveTo>
                  <a:lnTo>
                    <a:pt x="228785" y="131854"/>
                  </a:lnTo>
                  <a:lnTo>
                    <a:pt x="305046" y="0"/>
                  </a:lnTo>
                  <a:lnTo>
                    <a:pt x="152523" y="0"/>
                  </a:lnTo>
                  <a:lnTo>
                    <a:pt x="0" y="0"/>
                  </a:lnTo>
                  <a:lnTo>
                    <a:pt x="76262" y="131854"/>
                  </a:lnTo>
                  <a:close/>
                </a:path>
              </a:pathLst>
            </a:custGeom>
            <a:grpFill/>
            <a:ln w="19050" cap="flat">
              <a:solidFill>
                <a:srgbClr val="7A4A34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IN" sz="720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54C6763F-8E6A-ABBB-A3FB-C53F920AFCE9}"/>
                </a:ext>
              </a:extLst>
            </p:cNvPr>
            <p:cNvSpPr/>
            <p:nvPr/>
          </p:nvSpPr>
          <p:spPr>
            <a:xfrm>
              <a:off x="-4508621" y="1144703"/>
              <a:ext cx="305046" cy="264184"/>
            </a:xfrm>
            <a:custGeom>
              <a:avLst/>
              <a:gdLst>
                <a:gd name="connsiteX0" fmla="*/ 152523 w 305046"/>
                <a:gd name="connsiteY0" fmla="*/ 264184 h 264184"/>
                <a:gd name="connsiteX1" fmla="*/ 228785 w 305046"/>
                <a:gd name="connsiteY1" fmla="*/ 132092 h 264184"/>
                <a:gd name="connsiteX2" fmla="*/ 305046 w 305046"/>
                <a:gd name="connsiteY2" fmla="*/ 0 h 264184"/>
                <a:gd name="connsiteX3" fmla="*/ 152523 w 305046"/>
                <a:gd name="connsiteY3" fmla="*/ 0 h 264184"/>
                <a:gd name="connsiteX4" fmla="*/ 0 w 305046"/>
                <a:gd name="connsiteY4" fmla="*/ 0 h 264184"/>
                <a:gd name="connsiteX5" fmla="*/ 76262 w 305046"/>
                <a:gd name="connsiteY5" fmla="*/ 132092 h 2641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05046" h="264184">
                  <a:moveTo>
                    <a:pt x="152523" y="264184"/>
                  </a:moveTo>
                  <a:lnTo>
                    <a:pt x="228785" y="132092"/>
                  </a:lnTo>
                  <a:lnTo>
                    <a:pt x="305046" y="0"/>
                  </a:lnTo>
                  <a:lnTo>
                    <a:pt x="152523" y="0"/>
                  </a:lnTo>
                  <a:lnTo>
                    <a:pt x="0" y="0"/>
                  </a:lnTo>
                  <a:lnTo>
                    <a:pt x="76262" y="132092"/>
                  </a:lnTo>
                  <a:close/>
                </a:path>
              </a:pathLst>
            </a:custGeom>
            <a:grpFill/>
            <a:ln w="19050" cap="flat">
              <a:solidFill>
                <a:srgbClr val="7A4A34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IN" sz="72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B29309D0-04E9-38CC-7D12-888E82ED8239}"/>
                </a:ext>
              </a:extLst>
            </p:cNvPr>
            <p:cNvSpPr/>
            <p:nvPr/>
          </p:nvSpPr>
          <p:spPr>
            <a:xfrm>
              <a:off x="-4508621" y="1882849"/>
              <a:ext cx="305046" cy="263946"/>
            </a:xfrm>
            <a:custGeom>
              <a:avLst/>
              <a:gdLst>
                <a:gd name="connsiteX0" fmla="*/ 152523 w 305046"/>
                <a:gd name="connsiteY0" fmla="*/ 263946 h 263946"/>
                <a:gd name="connsiteX1" fmla="*/ 228785 w 305046"/>
                <a:gd name="connsiteY1" fmla="*/ 131855 h 263946"/>
                <a:gd name="connsiteX2" fmla="*/ 305046 w 305046"/>
                <a:gd name="connsiteY2" fmla="*/ 0 h 263946"/>
                <a:gd name="connsiteX3" fmla="*/ 152523 w 305046"/>
                <a:gd name="connsiteY3" fmla="*/ 0 h 263946"/>
                <a:gd name="connsiteX4" fmla="*/ 0 w 305046"/>
                <a:gd name="connsiteY4" fmla="*/ 0 h 263946"/>
                <a:gd name="connsiteX5" fmla="*/ 76262 w 305046"/>
                <a:gd name="connsiteY5" fmla="*/ 131855 h 2639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05046" h="263946">
                  <a:moveTo>
                    <a:pt x="152523" y="263946"/>
                  </a:moveTo>
                  <a:lnTo>
                    <a:pt x="228785" y="131855"/>
                  </a:lnTo>
                  <a:lnTo>
                    <a:pt x="305046" y="0"/>
                  </a:lnTo>
                  <a:lnTo>
                    <a:pt x="152523" y="0"/>
                  </a:lnTo>
                  <a:lnTo>
                    <a:pt x="0" y="0"/>
                  </a:lnTo>
                  <a:lnTo>
                    <a:pt x="76262" y="131855"/>
                  </a:lnTo>
                  <a:close/>
                </a:path>
              </a:pathLst>
            </a:custGeom>
            <a:grpFill/>
            <a:ln w="19050" cap="flat">
              <a:solidFill>
                <a:srgbClr val="7A4A34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IN" sz="72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906E6F16-80F7-07B3-5C0D-5C4E5FEB76C5}"/>
                </a:ext>
              </a:extLst>
            </p:cNvPr>
            <p:cNvSpPr/>
            <p:nvPr/>
          </p:nvSpPr>
          <p:spPr>
            <a:xfrm>
              <a:off x="-4508621" y="770760"/>
              <a:ext cx="305046" cy="264183"/>
            </a:xfrm>
            <a:custGeom>
              <a:avLst/>
              <a:gdLst>
                <a:gd name="connsiteX0" fmla="*/ 228785 w 305046"/>
                <a:gd name="connsiteY0" fmla="*/ 132092 h 264183"/>
                <a:gd name="connsiteX1" fmla="*/ 305046 w 305046"/>
                <a:gd name="connsiteY1" fmla="*/ 0 h 264183"/>
                <a:gd name="connsiteX2" fmla="*/ 152523 w 305046"/>
                <a:gd name="connsiteY2" fmla="*/ 0 h 264183"/>
                <a:gd name="connsiteX3" fmla="*/ 0 w 305046"/>
                <a:gd name="connsiteY3" fmla="*/ 0 h 264183"/>
                <a:gd name="connsiteX4" fmla="*/ 76262 w 305046"/>
                <a:gd name="connsiteY4" fmla="*/ 132092 h 264183"/>
                <a:gd name="connsiteX5" fmla="*/ 152523 w 305046"/>
                <a:gd name="connsiteY5" fmla="*/ 264184 h 2641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05046" h="264183">
                  <a:moveTo>
                    <a:pt x="228785" y="132092"/>
                  </a:moveTo>
                  <a:lnTo>
                    <a:pt x="305046" y="0"/>
                  </a:lnTo>
                  <a:lnTo>
                    <a:pt x="152523" y="0"/>
                  </a:lnTo>
                  <a:lnTo>
                    <a:pt x="0" y="0"/>
                  </a:lnTo>
                  <a:lnTo>
                    <a:pt x="76262" y="132092"/>
                  </a:lnTo>
                  <a:lnTo>
                    <a:pt x="152523" y="264184"/>
                  </a:lnTo>
                  <a:close/>
                </a:path>
              </a:pathLst>
            </a:custGeom>
            <a:grpFill/>
            <a:ln w="19050" cap="flat">
              <a:solidFill>
                <a:srgbClr val="7A4A34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IN" sz="720"/>
            </a:p>
          </p:txBody>
        </p:sp>
      </p:grpSp>
      <p:sp>
        <p:nvSpPr>
          <p:cNvPr id="12" name="TXT: Grandeur">
            <a:extLst>
              <a:ext uri="{FF2B5EF4-FFF2-40B4-BE49-F238E27FC236}">
                <a16:creationId xmlns:a16="http://schemas.microsoft.com/office/drawing/2014/main" id="{BBFE0B98-4DDE-3AD2-B728-1FEEF3F31F77}"/>
              </a:ext>
            </a:extLst>
          </p:cNvPr>
          <p:cNvSpPr txBox="1"/>
          <p:nvPr/>
        </p:nvSpPr>
        <p:spPr>
          <a:xfrm>
            <a:off x="189535" y="1864239"/>
            <a:ext cx="221887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3600" dirty="0">
                <a:ln w="9525">
                  <a:solidFill>
                    <a:schemeClr val="tx1"/>
                  </a:solidFill>
                </a:ln>
                <a:latin typeface="Megrim" panose="02000603000000000000" pitchFamily="2" charset="0"/>
                <a:cs typeface="Posterama" panose="020B0504020200020000" pitchFamily="34" charset="0"/>
              </a:rPr>
              <a:t>grandeur</a:t>
            </a:r>
          </a:p>
        </p:txBody>
      </p:sp>
      <p:sp>
        <p:nvSpPr>
          <p:cNvPr id="13" name="TXT: Desire">
            <a:extLst>
              <a:ext uri="{FF2B5EF4-FFF2-40B4-BE49-F238E27FC236}">
                <a16:creationId xmlns:a16="http://schemas.microsoft.com/office/drawing/2014/main" id="{CE308145-1E83-E466-81B8-5B166969C71C}"/>
              </a:ext>
            </a:extLst>
          </p:cNvPr>
          <p:cNvSpPr txBox="1"/>
          <p:nvPr/>
        </p:nvSpPr>
        <p:spPr>
          <a:xfrm>
            <a:off x="189535" y="1244620"/>
            <a:ext cx="2241319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6000" b="1" dirty="0">
                <a:ln w="19050">
                  <a:solidFill>
                    <a:srgbClr val="7A4A34"/>
                  </a:solidFill>
                </a:ln>
                <a:noFill/>
                <a:latin typeface="Unica One" panose="02000506000000020004" pitchFamily="2" charset="0"/>
                <a:cs typeface="Biome" panose="020B0503030204020804" pitchFamily="34" charset="0"/>
              </a:rPr>
              <a:t>desire</a:t>
            </a:r>
          </a:p>
        </p:txBody>
      </p:sp>
      <p:sp>
        <p:nvSpPr>
          <p:cNvPr id="14" name="TXT: Web Address">
            <a:extLst>
              <a:ext uri="{FF2B5EF4-FFF2-40B4-BE49-F238E27FC236}">
                <a16:creationId xmlns:a16="http://schemas.microsoft.com/office/drawing/2014/main" id="{D4A40A82-9FB1-0853-C143-7AA8BACFC47F}"/>
              </a:ext>
            </a:extLst>
          </p:cNvPr>
          <p:cNvSpPr txBox="1"/>
          <p:nvPr/>
        </p:nvSpPr>
        <p:spPr>
          <a:xfrm rot="21540000">
            <a:off x="2780914" y="-59345"/>
            <a:ext cx="945000" cy="1080000"/>
          </a:xfrm>
          <a:prstGeom prst="rect">
            <a:avLst/>
          </a:prstGeom>
          <a:noFill/>
        </p:spPr>
        <p:txBody>
          <a:bodyPr wrap="none" rtlCol="0">
            <a:prstTxWarp prst="textArchDown">
              <a:avLst/>
            </a:prstTxWarp>
            <a:spAutoFit/>
          </a:bodyPr>
          <a:lstStyle/>
          <a:p>
            <a:pPr algn="ctr"/>
            <a:r>
              <a:rPr lang="en-IN" sz="1000" spc="200" dirty="0">
                <a:solidFill>
                  <a:srgbClr val="555249"/>
                </a:solidFill>
                <a:latin typeface="Lato Black" panose="020F0A02020204030203" pitchFamily="34" charset="0"/>
              </a:rPr>
              <a:t>WWW.WEBSITE.CO</a:t>
            </a:r>
          </a:p>
        </p:txBody>
      </p:sp>
      <p:pic>
        <p:nvPicPr>
          <p:cNvPr id="15" name="GRAPHIC: Logo" descr="Ring outline">
            <a:extLst>
              <a:ext uri="{FF2B5EF4-FFF2-40B4-BE49-F238E27FC236}">
                <a16:creationId xmlns:a16="http://schemas.microsoft.com/office/drawing/2014/main" id="{DA732882-231C-BAFF-4A41-4E5D172D782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2983426" y="445219"/>
            <a:ext cx="539976" cy="539976"/>
          </a:xfrm>
          <a:prstGeom prst="rect">
            <a:avLst/>
          </a:prstGeom>
        </p:spPr>
      </p:pic>
      <p:sp>
        <p:nvSpPr>
          <p:cNvPr id="16" name="TXT: Order Online">
            <a:extLst>
              <a:ext uri="{FF2B5EF4-FFF2-40B4-BE49-F238E27FC236}">
                <a16:creationId xmlns:a16="http://schemas.microsoft.com/office/drawing/2014/main" id="{FBD07799-19A7-6BFA-2392-B87A17266B95}"/>
              </a:ext>
            </a:extLst>
          </p:cNvPr>
          <p:cNvSpPr txBox="1"/>
          <p:nvPr/>
        </p:nvSpPr>
        <p:spPr>
          <a:xfrm>
            <a:off x="594759" y="531021"/>
            <a:ext cx="810863" cy="37446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1100"/>
              </a:lnSpc>
            </a:pPr>
            <a:r>
              <a:rPr lang="en-IN" sz="1200" spc="150" dirty="0">
                <a:solidFill>
                  <a:srgbClr val="555249"/>
                </a:solidFill>
                <a:latin typeface="Lato Black" panose="020F0A02020204030203" pitchFamily="34" charset="0"/>
                <a:cs typeface="Posterama" panose="020B0504020200020000" pitchFamily="34" charset="0"/>
              </a:rPr>
              <a:t>ORDER</a:t>
            </a:r>
          </a:p>
          <a:p>
            <a:pPr>
              <a:lnSpc>
                <a:spcPts val="1100"/>
              </a:lnSpc>
            </a:pPr>
            <a:r>
              <a:rPr lang="en-IN" sz="1200" spc="68" dirty="0">
                <a:solidFill>
                  <a:srgbClr val="555249"/>
                </a:solidFill>
                <a:latin typeface="Lato Black" panose="020F0A02020204030203" pitchFamily="34" charset="0"/>
                <a:cs typeface="Posterama" panose="020B0504020200020000" pitchFamily="34" charset="0"/>
              </a:rPr>
              <a:t>ONLINE</a:t>
            </a:r>
          </a:p>
        </p:txBody>
      </p:sp>
      <p:grpSp>
        <p:nvGrpSpPr>
          <p:cNvPr id="17" name="SHAPE: Dots">
            <a:extLst>
              <a:ext uri="{FF2B5EF4-FFF2-40B4-BE49-F238E27FC236}">
                <a16:creationId xmlns:a16="http://schemas.microsoft.com/office/drawing/2014/main" id="{C43A91BD-54AD-E44A-3A41-B4F6E49F59F7}"/>
              </a:ext>
            </a:extLst>
          </p:cNvPr>
          <p:cNvGrpSpPr>
            <a:grpSpLocks noChangeAspect="1"/>
          </p:cNvGrpSpPr>
          <p:nvPr/>
        </p:nvGrpSpPr>
        <p:grpSpPr>
          <a:xfrm>
            <a:off x="362692" y="573796"/>
            <a:ext cx="252000" cy="252000"/>
            <a:chOff x="-6343176" y="4164758"/>
            <a:chExt cx="775920" cy="817495"/>
          </a:xfrm>
          <a:solidFill>
            <a:srgbClr val="A8A49A"/>
          </a:solidFill>
        </p:grpSpPr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D0B1A8F5-ADA2-2B67-BFD9-517F587A76BA}"/>
                </a:ext>
              </a:extLst>
            </p:cNvPr>
            <p:cNvSpPr/>
            <p:nvPr/>
          </p:nvSpPr>
          <p:spPr>
            <a:xfrm>
              <a:off x="-6343176" y="4476693"/>
              <a:ext cx="160125" cy="160126"/>
            </a:xfrm>
            <a:custGeom>
              <a:avLst/>
              <a:gdLst>
                <a:gd name="connsiteX0" fmla="*/ 80063 w 160125"/>
                <a:gd name="connsiteY0" fmla="*/ 0 h 160126"/>
                <a:gd name="connsiteX1" fmla="*/ 0 w 160125"/>
                <a:gd name="connsiteY1" fmla="*/ 80063 h 160126"/>
                <a:gd name="connsiteX2" fmla="*/ 80063 w 160125"/>
                <a:gd name="connsiteY2" fmla="*/ 160126 h 160126"/>
                <a:gd name="connsiteX3" fmla="*/ 160126 w 160125"/>
                <a:gd name="connsiteY3" fmla="*/ 80063 h 160126"/>
                <a:gd name="connsiteX4" fmla="*/ 80063 w 160125"/>
                <a:gd name="connsiteY4" fmla="*/ 0 h 1601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0125" h="160126">
                  <a:moveTo>
                    <a:pt x="80063" y="0"/>
                  </a:moveTo>
                  <a:cubicBezTo>
                    <a:pt x="35874" y="0"/>
                    <a:pt x="0" y="35874"/>
                    <a:pt x="0" y="80063"/>
                  </a:cubicBezTo>
                  <a:cubicBezTo>
                    <a:pt x="0" y="124252"/>
                    <a:pt x="35874" y="160126"/>
                    <a:pt x="80063" y="160126"/>
                  </a:cubicBezTo>
                  <a:cubicBezTo>
                    <a:pt x="124252" y="160126"/>
                    <a:pt x="160126" y="124252"/>
                    <a:pt x="160126" y="80063"/>
                  </a:cubicBezTo>
                  <a:cubicBezTo>
                    <a:pt x="160126" y="35874"/>
                    <a:pt x="124252" y="0"/>
                    <a:pt x="80063" y="0"/>
                  </a:cubicBezTo>
                  <a:close/>
                </a:path>
              </a:pathLst>
            </a:custGeom>
            <a:grpFill/>
            <a:ln w="2375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 sz="72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28969ECB-2CF3-87F3-8AF9-E8F521E1ED62}"/>
                </a:ext>
              </a:extLst>
            </p:cNvPr>
            <p:cNvSpPr/>
            <p:nvPr/>
          </p:nvSpPr>
          <p:spPr>
            <a:xfrm>
              <a:off x="-6040743" y="4476693"/>
              <a:ext cx="160125" cy="160126"/>
            </a:xfrm>
            <a:custGeom>
              <a:avLst/>
              <a:gdLst>
                <a:gd name="connsiteX0" fmla="*/ 80063 w 160125"/>
                <a:gd name="connsiteY0" fmla="*/ 0 h 160126"/>
                <a:gd name="connsiteX1" fmla="*/ 0 w 160125"/>
                <a:gd name="connsiteY1" fmla="*/ 80063 h 160126"/>
                <a:gd name="connsiteX2" fmla="*/ 80063 w 160125"/>
                <a:gd name="connsiteY2" fmla="*/ 160126 h 160126"/>
                <a:gd name="connsiteX3" fmla="*/ 160126 w 160125"/>
                <a:gd name="connsiteY3" fmla="*/ 80063 h 160126"/>
                <a:gd name="connsiteX4" fmla="*/ 80063 w 160125"/>
                <a:gd name="connsiteY4" fmla="*/ 0 h 1601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0125" h="160126">
                  <a:moveTo>
                    <a:pt x="80063" y="0"/>
                  </a:moveTo>
                  <a:cubicBezTo>
                    <a:pt x="35874" y="0"/>
                    <a:pt x="0" y="35874"/>
                    <a:pt x="0" y="80063"/>
                  </a:cubicBezTo>
                  <a:cubicBezTo>
                    <a:pt x="0" y="124252"/>
                    <a:pt x="35874" y="160126"/>
                    <a:pt x="80063" y="160126"/>
                  </a:cubicBezTo>
                  <a:cubicBezTo>
                    <a:pt x="124252" y="160126"/>
                    <a:pt x="160126" y="124252"/>
                    <a:pt x="160126" y="80063"/>
                  </a:cubicBezTo>
                  <a:cubicBezTo>
                    <a:pt x="160126" y="35874"/>
                    <a:pt x="124252" y="0"/>
                    <a:pt x="80063" y="0"/>
                  </a:cubicBezTo>
                  <a:close/>
                </a:path>
              </a:pathLst>
            </a:custGeom>
            <a:grpFill/>
            <a:ln w="2375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 sz="72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561EFF89-7C87-B478-0FD1-9E76B455CE0F}"/>
                </a:ext>
              </a:extLst>
            </p:cNvPr>
            <p:cNvSpPr/>
            <p:nvPr/>
          </p:nvSpPr>
          <p:spPr>
            <a:xfrm>
              <a:off x="-5727381" y="4476693"/>
              <a:ext cx="160125" cy="160126"/>
            </a:xfrm>
            <a:custGeom>
              <a:avLst/>
              <a:gdLst>
                <a:gd name="connsiteX0" fmla="*/ 80063 w 160125"/>
                <a:gd name="connsiteY0" fmla="*/ 0 h 160126"/>
                <a:gd name="connsiteX1" fmla="*/ 0 w 160125"/>
                <a:gd name="connsiteY1" fmla="*/ 80063 h 160126"/>
                <a:gd name="connsiteX2" fmla="*/ 80063 w 160125"/>
                <a:gd name="connsiteY2" fmla="*/ 160126 h 160126"/>
                <a:gd name="connsiteX3" fmla="*/ 160126 w 160125"/>
                <a:gd name="connsiteY3" fmla="*/ 80063 h 160126"/>
                <a:gd name="connsiteX4" fmla="*/ 80063 w 160125"/>
                <a:gd name="connsiteY4" fmla="*/ 0 h 1601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0125" h="160126">
                  <a:moveTo>
                    <a:pt x="80063" y="0"/>
                  </a:moveTo>
                  <a:cubicBezTo>
                    <a:pt x="35874" y="0"/>
                    <a:pt x="0" y="35874"/>
                    <a:pt x="0" y="80063"/>
                  </a:cubicBezTo>
                  <a:cubicBezTo>
                    <a:pt x="0" y="124252"/>
                    <a:pt x="35874" y="160126"/>
                    <a:pt x="80063" y="160126"/>
                  </a:cubicBezTo>
                  <a:cubicBezTo>
                    <a:pt x="124252" y="160126"/>
                    <a:pt x="160126" y="124252"/>
                    <a:pt x="160126" y="80063"/>
                  </a:cubicBezTo>
                  <a:cubicBezTo>
                    <a:pt x="160126" y="35874"/>
                    <a:pt x="124252" y="0"/>
                    <a:pt x="80063" y="0"/>
                  </a:cubicBezTo>
                  <a:close/>
                </a:path>
              </a:pathLst>
            </a:custGeom>
            <a:grpFill/>
            <a:ln w="2375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 sz="72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C8842AC8-B527-04C1-751B-65D561EC1D35}"/>
                </a:ext>
              </a:extLst>
            </p:cNvPr>
            <p:cNvSpPr/>
            <p:nvPr/>
          </p:nvSpPr>
          <p:spPr>
            <a:xfrm>
              <a:off x="-6343176" y="4822128"/>
              <a:ext cx="160125" cy="160125"/>
            </a:xfrm>
            <a:custGeom>
              <a:avLst/>
              <a:gdLst>
                <a:gd name="connsiteX0" fmla="*/ 80063 w 160125"/>
                <a:gd name="connsiteY0" fmla="*/ 0 h 160125"/>
                <a:gd name="connsiteX1" fmla="*/ 0 w 160125"/>
                <a:gd name="connsiteY1" fmla="*/ 80063 h 160125"/>
                <a:gd name="connsiteX2" fmla="*/ 80063 w 160125"/>
                <a:gd name="connsiteY2" fmla="*/ 160125 h 160125"/>
                <a:gd name="connsiteX3" fmla="*/ 160126 w 160125"/>
                <a:gd name="connsiteY3" fmla="*/ 80063 h 160125"/>
                <a:gd name="connsiteX4" fmla="*/ 80063 w 160125"/>
                <a:gd name="connsiteY4" fmla="*/ 0 h 160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0125" h="160125">
                  <a:moveTo>
                    <a:pt x="80063" y="0"/>
                  </a:moveTo>
                  <a:cubicBezTo>
                    <a:pt x="35874" y="0"/>
                    <a:pt x="0" y="35874"/>
                    <a:pt x="0" y="80063"/>
                  </a:cubicBezTo>
                  <a:cubicBezTo>
                    <a:pt x="0" y="124252"/>
                    <a:pt x="35874" y="160125"/>
                    <a:pt x="80063" y="160125"/>
                  </a:cubicBezTo>
                  <a:cubicBezTo>
                    <a:pt x="124252" y="160125"/>
                    <a:pt x="160126" y="124252"/>
                    <a:pt x="160126" y="80063"/>
                  </a:cubicBezTo>
                  <a:cubicBezTo>
                    <a:pt x="160126" y="35874"/>
                    <a:pt x="124252" y="0"/>
                    <a:pt x="80063" y="0"/>
                  </a:cubicBezTo>
                  <a:close/>
                </a:path>
              </a:pathLst>
            </a:custGeom>
            <a:grpFill/>
            <a:ln w="2375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 sz="72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E93CD6FF-AF84-2F7E-5127-1A6CCA2FDC93}"/>
                </a:ext>
              </a:extLst>
            </p:cNvPr>
            <p:cNvSpPr/>
            <p:nvPr/>
          </p:nvSpPr>
          <p:spPr>
            <a:xfrm>
              <a:off x="-6040743" y="4822128"/>
              <a:ext cx="160125" cy="160125"/>
            </a:xfrm>
            <a:custGeom>
              <a:avLst/>
              <a:gdLst>
                <a:gd name="connsiteX0" fmla="*/ 80063 w 160125"/>
                <a:gd name="connsiteY0" fmla="*/ 0 h 160125"/>
                <a:gd name="connsiteX1" fmla="*/ 0 w 160125"/>
                <a:gd name="connsiteY1" fmla="*/ 80063 h 160125"/>
                <a:gd name="connsiteX2" fmla="*/ 80063 w 160125"/>
                <a:gd name="connsiteY2" fmla="*/ 160125 h 160125"/>
                <a:gd name="connsiteX3" fmla="*/ 160126 w 160125"/>
                <a:gd name="connsiteY3" fmla="*/ 80063 h 160125"/>
                <a:gd name="connsiteX4" fmla="*/ 80063 w 160125"/>
                <a:gd name="connsiteY4" fmla="*/ 0 h 160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0125" h="160125">
                  <a:moveTo>
                    <a:pt x="80063" y="0"/>
                  </a:moveTo>
                  <a:cubicBezTo>
                    <a:pt x="35874" y="0"/>
                    <a:pt x="0" y="35874"/>
                    <a:pt x="0" y="80063"/>
                  </a:cubicBezTo>
                  <a:cubicBezTo>
                    <a:pt x="0" y="124252"/>
                    <a:pt x="35874" y="160125"/>
                    <a:pt x="80063" y="160125"/>
                  </a:cubicBezTo>
                  <a:cubicBezTo>
                    <a:pt x="124252" y="160125"/>
                    <a:pt x="160126" y="124252"/>
                    <a:pt x="160126" y="80063"/>
                  </a:cubicBezTo>
                  <a:cubicBezTo>
                    <a:pt x="160126" y="35874"/>
                    <a:pt x="124252" y="0"/>
                    <a:pt x="80063" y="0"/>
                  </a:cubicBezTo>
                  <a:close/>
                </a:path>
              </a:pathLst>
            </a:custGeom>
            <a:grpFill/>
            <a:ln w="2375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 sz="72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E9DC464D-AED7-6C0A-9F79-3A8CC1F4AEB4}"/>
                </a:ext>
              </a:extLst>
            </p:cNvPr>
            <p:cNvSpPr/>
            <p:nvPr/>
          </p:nvSpPr>
          <p:spPr>
            <a:xfrm>
              <a:off x="-5727381" y="4822128"/>
              <a:ext cx="160125" cy="160125"/>
            </a:xfrm>
            <a:custGeom>
              <a:avLst/>
              <a:gdLst>
                <a:gd name="connsiteX0" fmla="*/ 80063 w 160125"/>
                <a:gd name="connsiteY0" fmla="*/ 0 h 160125"/>
                <a:gd name="connsiteX1" fmla="*/ 0 w 160125"/>
                <a:gd name="connsiteY1" fmla="*/ 80063 h 160125"/>
                <a:gd name="connsiteX2" fmla="*/ 80063 w 160125"/>
                <a:gd name="connsiteY2" fmla="*/ 160125 h 160125"/>
                <a:gd name="connsiteX3" fmla="*/ 160126 w 160125"/>
                <a:gd name="connsiteY3" fmla="*/ 80063 h 160125"/>
                <a:gd name="connsiteX4" fmla="*/ 80063 w 160125"/>
                <a:gd name="connsiteY4" fmla="*/ 0 h 160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0125" h="160125">
                  <a:moveTo>
                    <a:pt x="80063" y="0"/>
                  </a:moveTo>
                  <a:cubicBezTo>
                    <a:pt x="35874" y="0"/>
                    <a:pt x="0" y="35874"/>
                    <a:pt x="0" y="80063"/>
                  </a:cubicBezTo>
                  <a:cubicBezTo>
                    <a:pt x="0" y="124252"/>
                    <a:pt x="35874" y="160125"/>
                    <a:pt x="80063" y="160125"/>
                  </a:cubicBezTo>
                  <a:cubicBezTo>
                    <a:pt x="124252" y="160125"/>
                    <a:pt x="160126" y="124252"/>
                    <a:pt x="160126" y="80063"/>
                  </a:cubicBezTo>
                  <a:cubicBezTo>
                    <a:pt x="160126" y="35874"/>
                    <a:pt x="124252" y="0"/>
                    <a:pt x="80063" y="0"/>
                  </a:cubicBezTo>
                  <a:close/>
                </a:path>
              </a:pathLst>
            </a:custGeom>
            <a:grpFill/>
            <a:ln w="2375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 sz="72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F5EC2B7B-29D4-1FF7-2B7C-FCBA03BC7C08}"/>
                </a:ext>
              </a:extLst>
            </p:cNvPr>
            <p:cNvSpPr/>
            <p:nvPr/>
          </p:nvSpPr>
          <p:spPr>
            <a:xfrm>
              <a:off x="-6343176" y="4164758"/>
              <a:ext cx="160125" cy="160125"/>
            </a:xfrm>
            <a:custGeom>
              <a:avLst/>
              <a:gdLst>
                <a:gd name="connsiteX0" fmla="*/ 80063 w 160125"/>
                <a:gd name="connsiteY0" fmla="*/ 0 h 160125"/>
                <a:gd name="connsiteX1" fmla="*/ 0 w 160125"/>
                <a:gd name="connsiteY1" fmla="*/ 80063 h 160125"/>
                <a:gd name="connsiteX2" fmla="*/ 80063 w 160125"/>
                <a:gd name="connsiteY2" fmla="*/ 160125 h 160125"/>
                <a:gd name="connsiteX3" fmla="*/ 160126 w 160125"/>
                <a:gd name="connsiteY3" fmla="*/ 80063 h 160125"/>
                <a:gd name="connsiteX4" fmla="*/ 80063 w 160125"/>
                <a:gd name="connsiteY4" fmla="*/ 0 h 160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0125" h="160125">
                  <a:moveTo>
                    <a:pt x="80063" y="0"/>
                  </a:moveTo>
                  <a:cubicBezTo>
                    <a:pt x="35874" y="0"/>
                    <a:pt x="0" y="35873"/>
                    <a:pt x="0" y="80063"/>
                  </a:cubicBezTo>
                  <a:cubicBezTo>
                    <a:pt x="0" y="124251"/>
                    <a:pt x="35874" y="160125"/>
                    <a:pt x="80063" y="160125"/>
                  </a:cubicBezTo>
                  <a:cubicBezTo>
                    <a:pt x="124252" y="160125"/>
                    <a:pt x="160126" y="124251"/>
                    <a:pt x="160126" y="80063"/>
                  </a:cubicBezTo>
                  <a:cubicBezTo>
                    <a:pt x="160126" y="35873"/>
                    <a:pt x="124252" y="0"/>
                    <a:pt x="80063" y="0"/>
                  </a:cubicBezTo>
                  <a:close/>
                </a:path>
              </a:pathLst>
            </a:custGeom>
            <a:grpFill/>
            <a:ln w="2375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 sz="72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6F284116-B3E8-7F78-6587-ADF098F4BAAF}"/>
                </a:ext>
              </a:extLst>
            </p:cNvPr>
            <p:cNvSpPr/>
            <p:nvPr/>
          </p:nvSpPr>
          <p:spPr>
            <a:xfrm>
              <a:off x="-6040743" y="4164758"/>
              <a:ext cx="160125" cy="160125"/>
            </a:xfrm>
            <a:custGeom>
              <a:avLst/>
              <a:gdLst>
                <a:gd name="connsiteX0" fmla="*/ 80063 w 160125"/>
                <a:gd name="connsiteY0" fmla="*/ 0 h 160125"/>
                <a:gd name="connsiteX1" fmla="*/ 0 w 160125"/>
                <a:gd name="connsiteY1" fmla="*/ 80063 h 160125"/>
                <a:gd name="connsiteX2" fmla="*/ 80063 w 160125"/>
                <a:gd name="connsiteY2" fmla="*/ 160125 h 160125"/>
                <a:gd name="connsiteX3" fmla="*/ 160126 w 160125"/>
                <a:gd name="connsiteY3" fmla="*/ 80063 h 160125"/>
                <a:gd name="connsiteX4" fmla="*/ 80063 w 160125"/>
                <a:gd name="connsiteY4" fmla="*/ 0 h 160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0125" h="160125">
                  <a:moveTo>
                    <a:pt x="80063" y="0"/>
                  </a:moveTo>
                  <a:cubicBezTo>
                    <a:pt x="35874" y="0"/>
                    <a:pt x="0" y="35873"/>
                    <a:pt x="0" y="80063"/>
                  </a:cubicBezTo>
                  <a:cubicBezTo>
                    <a:pt x="0" y="124251"/>
                    <a:pt x="35874" y="160125"/>
                    <a:pt x="80063" y="160125"/>
                  </a:cubicBezTo>
                  <a:cubicBezTo>
                    <a:pt x="124252" y="160125"/>
                    <a:pt x="160126" y="124251"/>
                    <a:pt x="160126" y="80063"/>
                  </a:cubicBezTo>
                  <a:cubicBezTo>
                    <a:pt x="160126" y="35873"/>
                    <a:pt x="124252" y="0"/>
                    <a:pt x="80063" y="0"/>
                  </a:cubicBezTo>
                  <a:close/>
                </a:path>
              </a:pathLst>
            </a:custGeom>
            <a:grpFill/>
            <a:ln w="2375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 sz="72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A0329BFC-107F-0FC0-49B7-88C922DEE94D}"/>
                </a:ext>
              </a:extLst>
            </p:cNvPr>
            <p:cNvSpPr/>
            <p:nvPr/>
          </p:nvSpPr>
          <p:spPr>
            <a:xfrm>
              <a:off x="-5727381" y="4164758"/>
              <a:ext cx="160125" cy="160125"/>
            </a:xfrm>
            <a:custGeom>
              <a:avLst/>
              <a:gdLst>
                <a:gd name="connsiteX0" fmla="*/ 80063 w 160125"/>
                <a:gd name="connsiteY0" fmla="*/ 0 h 160125"/>
                <a:gd name="connsiteX1" fmla="*/ 0 w 160125"/>
                <a:gd name="connsiteY1" fmla="*/ 80063 h 160125"/>
                <a:gd name="connsiteX2" fmla="*/ 80063 w 160125"/>
                <a:gd name="connsiteY2" fmla="*/ 160125 h 160125"/>
                <a:gd name="connsiteX3" fmla="*/ 160126 w 160125"/>
                <a:gd name="connsiteY3" fmla="*/ 80063 h 160125"/>
                <a:gd name="connsiteX4" fmla="*/ 80063 w 160125"/>
                <a:gd name="connsiteY4" fmla="*/ 0 h 160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0125" h="160125">
                  <a:moveTo>
                    <a:pt x="80063" y="0"/>
                  </a:moveTo>
                  <a:cubicBezTo>
                    <a:pt x="35874" y="0"/>
                    <a:pt x="0" y="35873"/>
                    <a:pt x="0" y="80063"/>
                  </a:cubicBezTo>
                  <a:cubicBezTo>
                    <a:pt x="0" y="124251"/>
                    <a:pt x="35874" y="160125"/>
                    <a:pt x="80063" y="160125"/>
                  </a:cubicBezTo>
                  <a:cubicBezTo>
                    <a:pt x="124252" y="160125"/>
                    <a:pt x="160126" y="124251"/>
                    <a:pt x="160126" y="80063"/>
                  </a:cubicBezTo>
                  <a:cubicBezTo>
                    <a:pt x="160126" y="35873"/>
                    <a:pt x="124252" y="0"/>
                    <a:pt x="80063" y="0"/>
                  </a:cubicBezTo>
                  <a:close/>
                </a:path>
              </a:pathLst>
            </a:custGeom>
            <a:grpFill/>
            <a:ln w="2375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 sz="720"/>
            </a:p>
          </p:txBody>
        </p:sp>
      </p:grpSp>
    </p:spTree>
    <p:extLst>
      <p:ext uri="{BB962C8B-B14F-4D97-AF65-F5344CB8AC3E}">
        <p14:creationId xmlns:p14="http://schemas.microsoft.com/office/powerpoint/2010/main" val="41768407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xit" presetSubtype="27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4/3*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4/3*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42" presetClass="exit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" name="PIC 1">
            <a:extLst>
              <a:ext uri="{FF2B5EF4-FFF2-40B4-BE49-F238E27FC236}">
                <a16:creationId xmlns:a16="http://schemas.microsoft.com/office/drawing/2014/main" id="{5854235E-7D99-4243-B7BA-EA080B3C49E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37" r="8337"/>
          <a:stretch/>
        </p:blipFill>
        <p:spPr>
          <a:xfrm>
            <a:off x="0" y="2160763"/>
            <a:ext cx="4319588" cy="6480000"/>
          </a:xfrm>
          <a:prstGeom prst="rect">
            <a:avLst/>
          </a:prstGeom>
        </p:spPr>
      </p:pic>
      <p:pic>
        <p:nvPicPr>
          <p:cNvPr id="44" name="PIC 5">
            <a:extLst>
              <a:ext uri="{FF2B5EF4-FFF2-40B4-BE49-F238E27FC236}">
                <a16:creationId xmlns:a16="http://schemas.microsoft.com/office/drawing/2014/main" id="{79C3448A-48A3-4D52-B598-589C7A009A7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8382" r="8382"/>
          <a:stretch/>
        </p:blipFill>
        <p:spPr>
          <a:xfrm>
            <a:off x="1" y="2160763"/>
            <a:ext cx="4319587" cy="6480000"/>
          </a:xfrm>
          <a:custGeom>
            <a:avLst/>
            <a:gdLst>
              <a:gd name="connsiteX0" fmla="*/ 0 w 6858000"/>
              <a:gd name="connsiteY0" fmla="*/ 0 h 6858000"/>
              <a:gd name="connsiteX1" fmla="*/ 6858000 w 6858000"/>
              <a:gd name="connsiteY1" fmla="*/ 0 h 6858000"/>
              <a:gd name="connsiteX2" fmla="*/ 6858000 w 6858000"/>
              <a:gd name="connsiteY2" fmla="*/ 6858000 h 6858000"/>
              <a:gd name="connsiteX3" fmla="*/ 0 w 6858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858000" h="6858000">
                <a:moveTo>
                  <a:pt x="0" y="0"/>
                </a:moveTo>
                <a:lnTo>
                  <a:pt x="6858000" y="0"/>
                </a:lnTo>
                <a:lnTo>
                  <a:pt x="6858000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2" name="SHAPE: Cutout BG Top">
            <a:extLst>
              <a:ext uri="{FF2B5EF4-FFF2-40B4-BE49-F238E27FC236}">
                <a16:creationId xmlns:a16="http://schemas.microsoft.com/office/drawing/2014/main" id="{99F8A4AE-FC44-3059-A3CD-EB3D74320151}"/>
              </a:ext>
            </a:extLst>
          </p:cNvPr>
          <p:cNvSpPr/>
          <p:nvPr/>
        </p:nvSpPr>
        <p:spPr>
          <a:xfrm>
            <a:off x="-206" y="0"/>
            <a:ext cx="4320000" cy="5001145"/>
          </a:xfrm>
          <a:custGeom>
            <a:avLst/>
            <a:gdLst>
              <a:gd name="connsiteX0" fmla="*/ 0 w 4320000"/>
              <a:gd name="connsiteY0" fmla="*/ 0 h 5001145"/>
              <a:gd name="connsiteX1" fmla="*/ 4320000 w 4320000"/>
              <a:gd name="connsiteY1" fmla="*/ 0 h 5001145"/>
              <a:gd name="connsiteX2" fmla="*/ 4320000 w 4320000"/>
              <a:gd name="connsiteY2" fmla="*/ 1800000 h 5001145"/>
              <a:gd name="connsiteX3" fmla="*/ 4319700 w 4320000"/>
              <a:gd name="connsiteY3" fmla="*/ 1800000 h 5001145"/>
              <a:gd name="connsiteX4" fmla="*/ 4319700 w 4320000"/>
              <a:gd name="connsiteY4" fmla="*/ 2958812 h 5001145"/>
              <a:gd name="connsiteX5" fmla="*/ 4132339 w 4320000"/>
              <a:gd name="connsiteY5" fmla="*/ 2787006 h 5001145"/>
              <a:gd name="connsiteX6" fmla="*/ 2415240 w 4320000"/>
              <a:gd name="connsiteY6" fmla="*/ 2787006 h 5001145"/>
              <a:gd name="connsiteX7" fmla="*/ 302 w 4320000"/>
              <a:gd name="connsiteY7" fmla="*/ 5001145 h 5001145"/>
              <a:gd name="connsiteX8" fmla="*/ 302 w 4320000"/>
              <a:gd name="connsiteY8" fmla="*/ 1800000 h 5001145"/>
              <a:gd name="connsiteX9" fmla="*/ 0 w 4320000"/>
              <a:gd name="connsiteY9" fmla="*/ 1800000 h 50011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4320000" h="5001145">
                <a:moveTo>
                  <a:pt x="0" y="0"/>
                </a:moveTo>
                <a:lnTo>
                  <a:pt x="4320000" y="0"/>
                </a:lnTo>
                <a:lnTo>
                  <a:pt x="4320000" y="1800000"/>
                </a:lnTo>
                <a:lnTo>
                  <a:pt x="4319700" y="1800000"/>
                </a:lnTo>
                <a:lnTo>
                  <a:pt x="4319700" y="2958812"/>
                </a:lnTo>
                <a:lnTo>
                  <a:pt x="4132339" y="2787006"/>
                </a:lnTo>
                <a:cubicBezTo>
                  <a:pt x="3660191" y="2354012"/>
                  <a:pt x="2887487" y="2354012"/>
                  <a:pt x="2415240" y="2787006"/>
                </a:cubicBezTo>
                <a:lnTo>
                  <a:pt x="302" y="5001145"/>
                </a:lnTo>
                <a:lnTo>
                  <a:pt x="302" y="1800000"/>
                </a:lnTo>
                <a:lnTo>
                  <a:pt x="0" y="1800000"/>
                </a:lnTo>
                <a:close/>
              </a:path>
            </a:pathLst>
          </a:custGeom>
          <a:solidFill>
            <a:schemeClr val="bg1"/>
          </a:solidFill>
          <a:ln w="15802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IN" sz="1021"/>
          </a:p>
        </p:txBody>
      </p:sp>
      <p:sp>
        <p:nvSpPr>
          <p:cNvPr id="3" name="SHAPE: V Shape Lower">
            <a:extLst>
              <a:ext uri="{FF2B5EF4-FFF2-40B4-BE49-F238E27FC236}">
                <a16:creationId xmlns:a16="http://schemas.microsoft.com/office/drawing/2014/main" id="{26D0B004-CAD8-EF29-EB49-F988347101C0}"/>
              </a:ext>
            </a:extLst>
          </p:cNvPr>
          <p:cNvSpPr/>
          <p:nvPr/>
        </p:nvSpPr>
        <p:spPr>
          <a:xfrm>
            <a:off x="96" y="2593358"/>
            <a:ext cx="4319397" cy="2467524"/>
          </a:xfrm>
          <a:custGeom>
            <a:avLst/>
            <a:gdLst>
              <a:gd name="connsiteX0" fmla="*/ 3822940 w 6837773"/>
              <a:gd name="connsiteY0" fmla="*/ 518527 h 4112721"/>
              <a:gd name="connsiteX1" fmla="*/ 0 w 6837773"/>
              <a:gd name="connsiteY1" fmla="*/ 4053486 h 4112721"/>
              <a:gd name="connsiteX2" fmla="*/ 0 w 6837773"/>
              <a:gd name="connsiteY2" fmla="*/ 4112721 h 4112721"/>
              <a:gd name="connsiteX3" fmla="*/ 3822940 w 6837773"/>
              <a:gd name="connsiteY3" fmla="*/ 733137 h 4112721"/>
              <a:gd name="connsiteX4" fmla="*/ 6541173 w 6837773"/>
              <a:gd name="connsiteY4" fmla="*/ 733137 h 4112721"/>
              <a:gd name="connsiteX5" fmla="*/ 6837774 w 6837773"/>
              <a:gd name="connsiteY5" fmla="*/ 995261 h 4112721"/>
              <a:gd name="connsiteX6" fmla="*/ 6837774 w 6837773"/>
              <a:gd name="connsiteY6" fmla="*/ 792689 h 4112721"/>
              <a:gd name="connsiteX7" fmla="*/ 6541173 w 6837773"/>
              <a:gd name="connsiteY7" fmla="*/ 518369 h 4112721"/>
              <a:gd name="connsiteX8" fmla="*/ 3822940 w 6837773"/>
              <a:gd name="connsiteY8" fmla="*/ 518527 h 41127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837773" h="4112721">
                <a:moveTo>
                  <a:pt x="3822940" y="518527"/>
                </a:moveTo>
                <a:lnTo>
                  <a:pt x="0" y="4053486"/>
                </a:lnTo>
                <a:lnTo>
                  <a:pt x="0" y="4112721"/>
                </a:lnTo>
                <a:lnTo>
                  <a:pt x="3822940" y="733137"/>
                </a:lnTo>
                <a:cubicBezTo>
                  <a:pt x="4570525" y="72361"/>
                  <a:pt x="5793746" y="72361"/>
                  <a:pt x="6541173" y="733137"/>
                </a:cubicBezTo>
                <a:lnTo>
                  <a:pt x="6837774" y="995261"/>
                </a:lnTo>
                <a:lnTo>
                  <a:pt x="6837774" y="792689"/>
                </a:lnTo>
                <a:lnTo>
                  <a:pt x="6541173" y="518369"/>
                </a:lnTo>
                <a:cubicBezTo>
                  <a:pt x="5793746" y="-172816"/>
                  <a:pt x="4570525" y="-172816"/>
                  <a:pt x="3822940" y="518527"/>
                </a:cubicBezTo>
                <a:close/>
              </a:path>
            </a:pathLst>
          </a:custGeom>
          <a:gradFill flip="none" rotWithShape="1">
            <a:gsLst>
              <a:gs pos="0">
                <a:schemeClr val="accent4">
                  <a:lumMod val="40000"/>
                  <a:lumOff val="60000"/>
                </a:schemeClr>
              </a:gs>
              <a:gs pos="46000">
                <a:schemeClr val="accent4">
                  <a:lumMod val="95000"/>
                  <a:lumOff val="5000"/>
                </a:schemeClr>
              </a:gs>
              <a:gs pos="100000">
                <a:schemeClr val="accent4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  <a:ln w="15802" cap="flat">
            <a:noFill/>
            <a:prstDash val="solid"/>
            <a:miter/>
          </a:ln>
        </p:spPr>
        <p:txBody>
          <a:bodyPr rtlCol="0" anchor="ctr"/>
          <a:lstStyle/>
          <a:p>
            <a:endParaRPr lang="en-IN" sz="1021"/>
          </a:p>
        </p:txBody>
      </p:sp>
      <p:sp>
        <p:nvSpPr>
          <p:cNvPr id="4" name="SHAPE: V Shape Upper">
            <a:extLst>
              <a:ext uri="{FF2B5EF4-FFF2-40B4-BE49-F238E27FC236}">
                <a16:creationId xmlns:a16="http://schemas.microsoft.com/office/drawing/2014/main" id="{92D1458D-6032-4CCF-C08B-9A050CB85668}"/>
              </a:ext>
            </a:extLst>
          </p:cNvPr>
          <p:cNvSpPr/>
          <p:nvPr/>
        </p:nvSpPr>
        <p:spPr>
          <a:xfrm>
            <a:off x="96" y="2460286"/>
            <a:ext cx="4319397" cy="2565056"/>
          </a:xfrm>
          <a:custGeom>
            <a:avLst/>
            <a:gdLst>
              <a:gd name="connsiteX0" fmla="*/ 3822940 w 6837773"/>
              <a:gd name="connsiteY0" fmla="*/ 539652 h 4275282"/>
              <a:gd name="connsiteX1" fmla="*/ 0 w 6837773"/>
              <a:gd name="connsiteY1" fmla="*/ 4219848 h 4275282"/>
              <a:gd name="connsiteX2" fmla="*/ 0 w 6837773"/>
              <a:gd name="connsiteY2" fmla="*/ 4275282 h 4275282"/>
              <a:gd name="connsiteX3" fmla="*/ 3822940 w 6837773"/>
              <a:gd name="connsiteY3" fmla="*/ 740323 h 4275282"/>
              <a:gd name="connsiteX4" fmla="*/ 6541173 w 6837773"/>
              <a:gd name="connsiteY4" fmla="*/ 740323 h 4275282"/>
              <a:gd name="connsiteX5" fmla="*/ 6837774 w 6837773"/>
              <a:gd name="connsiteY5" fmla="*/ 1014643 h 4275282"/>
              <a:gd name="connsiteX6" fmla="*/ 6837774 w 6837773"/>
              <a:gd name="connsiteY6" fmla="*/ 825217 h 4275282"/>
              <a:gd name="connsiteX7" fmla="*/ 6541173 w 6837773"/>
              <a:gd name="connsiteY7" fmla="*/ 539652 h 4275282"/>
              <a:gd name="connsiteX8" fmla="*/ 3822940 w 6837773"/>
              <a:gd name="connsiteY8" fmla="*/ 539652 h 42752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837773" h="4275282">
                <a:moveTo>
                  <a:pt x="3822940" y="539652"/>
                </a:moveTo>
                <a:lnTo>
                  <a:pt x="0" y="4219848"/>
                </a:lnTo>
                <a:lnTo>
                  <a:pt x="0" y="4275282"/>
                </a:lnTo>
                <a:lnTo>
                  <a:pt x="3822940" y="740323"/>
                </a:lnTo>
                <a:cubicBezTo>
                  <a:pt x="4570525" y="49138"/>
                  <a:pt x="5793746" y="49138"/>
                  <a:pt x="6541173" y="740323"/>
                </a:cubicBezTo>
                <a:lnTo>
                  <a:pt x="6837774" y="1014643"/>
                </a:lnTo>
                <a:lnTo>
                  <a:pt x="6837774" y="825217"/>
                </a:lnTo>
                <a:lnTo>
                  <a:pt x="6541173" y="539652"/>
                </a:lnTo>
                <a:cubicBezTo>
                  <a:pt x="5793746" y="-179884"/>
                  <a:pt x="4570525" y="-179884"/>
                  <a:pt x="3822940" y="539652"/>
                </a:cubicBezTo>
                <a:close/>
              </a:path>
            </a:pathLst>
          </a:custGeom>
          <a:gradFill flip="none" rotWithShape="1">
            <a:gsLst>
              <a:gs pos="62000">
                <a:srgbClr val="A8A49A"/>
              </a:gs>
              <a:gs pos="1000">
                <a:srgbClr val="555249"/>
              </a:gs>
              <a:gs pos="100000">
                <a:srgbClr val="555249"/>
              </a:gs>
            </a:gsLst>
            <a:path path="circle">
              <a:fillToRect l="50000" t="130000" r="50000" b="-30000"/>
            </a:path>
            <a:tileRect/>
          </a:gradFill>
          <a:ln w="15802" cap="flat">
            <a:noFill/>
            <a:prstDash val="solid"/>
            <a:miter/>
          </a:ln>
        </p:spPr>
        <p:txBody>
          <a:bodyPr rtlCol="0" anchor="ctr"/>
          <a:lstStyle/>
          <a:p>
            <a:endParaRPr lang="en-IN" sz="1021"/>
          </a:p>
        </p:txBody>
      </p:sp>
      <p:sp>
        <p:nvSpPr>
          <p:cNvPr id="5" name="SHAPE: Btn">
            <a:extLst>
              <a:ext uri="{FF2B5EF4-FFF2-40B4-BE49-F238E27FC236}">
                <a16:creationId xmlns:a16="http://schemas.microsoft.com/office/drawing/2014/main" id="{A064AB05-23F6-CE24-C8C2-CE6892E006FF}"/>
              </a:ext>
            </a:extLst>
          </p:cNvPr>
          <p:cNvSpPr/>
          <p:nvPr/>
        </p:nvSpPr>
        <p:spPr>
          <a:xfrm>
            <a:off x="174101" y="4145852"/>
            <a:ext cx="864000" cy="612000"/>
          </a:xfrm>
          <a:prstGeom prst="ellipse">
            <a:avLst/>
          </a:prstGeom>
          <a:solidFill>
            <a:schemeClr val="bg2">
              <a:alpha val="85000"/>
            </a:schemeClr>
          </a:solidFill>
          <a:ln w="6350">
            <a:solidFill>
              <a:srgbClr val="9E908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800"/>
              </a:lnSpc>
            </a:pPr>
            <a:endParaRPr lang="en-IN" sz="960" spc="-60" dirty="0">
              <a:solidFill>
                <a:srgbClr val="544000"/>
              </a:solidFill>
              <a:latin typeface="Posterama" panose="020B0504020200020000" pitchFamily="34" charset="0"/>
              <a:cs typeface="Posterama" panose="020B0504020200020000" pitchFamily="34" charset="0"/>
            </a:endParaRPr>
          </a:p>
        </p:txBody>
      </p:sp>
      <p:sp>
        <p:nvSpPr>
          <p:cNvPr id="6" name="TXT: 20% Off">
            <a:extLst>
              <a:ext uri="{FF2B5EF4-FFF2-40B4-BE49-F238E27FC236}">
                <a16:creationId xmlns:a16="http://schemas.microsoft.com/office/drawing/2014/main" id="{3E276B55-21CE-D060-3584-58E81143470F}"/>
              </a:ext>
            </a:extLst>
          </p:cNvPr>
          <p:cNvSpPr txBox="1"/>
          <p:nvPr/>
        </p:nvSpPr>
        <p:spPr>
          <a:xfrm>
            <a:off x="310989" y="4243829"/>
            <a:ext cx="590225" cy="45140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1400"/>
              </a:lnSpc>
            </a:pPr>
            <a:r>
              <a:rPr lang="en-IN" sz="1600" b="1" dirty="0">
                <a:solidFill>
                  <a:srgbClr val="555249"/>
                </a:solidFill>
                <a:latin typeface="Lato Black" panose="020F0A02020204030203" pitchFamily="34" charset="0"/>
                <a:cs typeface="Posterama" panose="020B0504020200020000" pitchFamily="34" charset="0"/>
              </a:rPr>
              <a:t>20%</a:t>
            </a:r>
          </a:p>
          <a:p>
            <a:pPr algn="ctr">
              <a:lnSpc>
                <a:spcPts val="1400"/>
              </a:lnSpc>
            </a:pPr>
            <a:r>
              <a:rPr lang="en-IN" sz="1600" dirty="0">
                <a:solidFill>
                  <a:srgbClr val="555249"/>
                </a:solidFill>
                <a:latin typeface="Lato Black" panose="020F0A02020204030203" pitchFamily="34" charset="0"/>
                <a:cs typeface="Posterama" panose="020B0504020200020000" pitchFamily="34" charset="0"/>
              </a:rPr>
              <a:t>OFF</a:t>
            </a:r>
          </a:p>
        </p:txBody>
      </p:sp>
      <p:grpSp>
        <p:nvGrpSpPr>
          <p:cNvPr id="7" name="SHAPE: Small Triangles">
            <a:extLst>
              <a:ext uri="{FF2B5EF4-FFF2-40B4-BE49-F238E27FC236}">
                <a16:creationId xmlns:a16="http://schemas.microsoft.com/office/drawing/2014/main" id="{7F15A63C-84B5-4A41-635C-C7A89CC8A307}"/>
              </a:ext>
            </a:extLst>
          </p:cNvPr>
          <p:cNvGrpSpPr>
            <a:grpSpLocks/>
          </p:cNvGrpSpPr>
          <p:nvPr/>
        </p:nvGrpSpPr>
        <p:grpSpPr>
          <a:xfrm rot="10800000" flipV="1">
            <a:off x="534101" y="3484594"/>
            <a:ext cx="144000" cy="540000"/>
            <a:chOff x="-4508621" y="770760"/>
            <a:chExt cx="305046" cy="1376035"/>
          </a:xfrm>
          <a:noFill/>
        </p:grpSpPr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43F67263-85D5-76F4-BB97-D89C96D1FFF5}"/>
                </a:ext>
              </a:extLst>
            </p:cNvPr>
            <p:cNvSpPr/>
            <p:nvPr/>
          </p:nvSpPr>
          <p:spPr>
            <a:xfrm>
              <a:off x="-4508621" y="1508906"/>
              <a:ext cx="305046" cy="263945"/>
            </a:xfrm>
            <a:custGeom>
              <a:avLst/>
              <a:gdLst>
                <a:gd name="connsiteX0" fmla="*/ 152523 w 305046"/>
                <a:gd name="connsiteY0" fmla="*/ 263946 h 263945"/>
                <a:gd name="connsiteX1" fmla="*/ 228785 w 305046"/>
                <a:gd name="connsiteY1" fmla="*/ 131854 h 263945"/>
                <a:gd name="connsiteX2" fmla="*/ 305046 w 305046"/>
                <a:gd name="connsiteY2" fmla="*/ 0 h 263945"/>
                <a:gd name="connsiteX3" fmla="*/ 152523 w 305046"/>
                <a:gd name="connsiteY3" fmla="*/ 0 h 263945"/>
                <a:gd name="connsiteX4" fmla="*/ 0 w 305046"/>
                <a:gd name="connsiteY4" fmla="*/ 0 h 263945"/>
                <a:gd name="connsiteX5" fmla="*/ 76262 w 305046"/>
                <a:gd name="connsiteY5" fmla="*/ 131854 h 2639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05046" h="263945">
                  <a:moveTo>
                    <a:pt x="152523" y="263946"/>
                  </a:moveTo>
                  <a:lnTo>
                    <a:pt x="228785" y="131854"/>
                  </a:lnTo>
                  <a:lnTo>
                    <a:pt x="305046" y="0"/>
                  </a:lnTo>
                  <a:lnTo>
                    <a:pt x="152523" y="0"/>
                  </a:lnTo>
                  <a:lnTo>
                    <a:pt x="0" y="0"/>
                  </a:lnTo>
                  <a:lnTo>
                    <a:pt x="76262" y="131854"/>
                  </a:lnTo>
                  <a:close/>
                </a:path>
              </a:pathLst>
            </a:custGeom>
            <a:grpFill/>
            <a:ln w="19050" cap="flat">
              <a:solidFill>
                <a:srgbClr val="7A4A34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IN" sz="720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046B4C7E-9652-3CEB-686F-BA05D0D6BFAB}"/>
                </a:ext>
              </a:extLst>
            </p:cNvPr>
            <p:cNvSpPr/>
            <p:nvPr/>
          </p:nvSpPr>
          <p:spPr>
            <a:xfrm>
              <a:off x="-4508621" y="1144703"/>
              <a:ext cx="305046" cy="264184"/>
            </a:xfrm>
            <a:custGeom>
              <a:avLst/>
              <a:gdLst>
                <a:gd name="connsiteX0" fmla="*/ 152523 w 305046"/>
                <a:gd name="connsiteY0" fmla="*/ 264184 h 264184"/>
                <a:gd name="connsiteX1" fmla="*/ 228785 w 305046"/>
                <a:gd name="connsiteY1" fmla="*/ 132092 h 264184"/>
                <a:gd name="connsiteX2" fmla="*/ 305046 w 305046"/>
                <a:gd name="connsiteY2" fmla="*/ 0 h 264184"/>
                <a:gd name="connsiteX3" fmla="*/ 152523 w 305046"/>
                <a:gd name="connsiteY3" fmla="*/ 0 h 264184"/>
                <a:gd name="connsiteX4" fmla="*/ 0 w 305046"/>
                <a:gd name="connsiteY4" fmla="*/ 0 h 264184"/>
                <a:gd name="connsiteX5" fmla="*/ 76262 w 305046"/>
                <a:gd name="connsiteY5" fmla="*/ 132092 h 2641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05046" h="264184">
                  <a:moveTo>
                    <a:pt x="152523" y="264184"/>
                  </a:moveTo>
                  <a:lnTo>
                    <a:pt x="228785" y="132092"/>
                  </a:lnTo>
                  <a:lnTo>
                    <a:pt x="305046" y="0"/>
                  </a:lnTo>
                  <a:lnTo>
                    <a:pt x="152523" y="0"/>
                  </a:lnTo>
                  <a:lnTo>
                    <a:pt x="0" y="0"/>
                  </a:lnTo>
                  <a:lnTo>
                    <a:pt x="76262" y="132092"/>
                  </a:lnTo>
                  <a:close/>
                </a:path>
              </a:pathLst>
            </a:custGeom>
            <a:grpFill/>
            <a:ln w="19050" cap="flat">
              <a:solidFill>
                <a:srgbClr val="7A4A34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IN" sz="72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8E64BF8C-F7CA-D136-C524-846A10CEBE00}"/>
                </a:ext>
              </a:extLst>
            </p:cNvPr>
            <p:cNvSpPr/>
            <p:nvPr/>
          </p:nvSpPr>
          <p:spPr>
            <a:xfrm>
              <a:off x="-4508621" y="1882849"/>
              <a:ext cx="305046" cy="263946"/>
            </a:xfrm>
            <a:custGeom>
              <a:avLst/>
              <a:gdLst>
                <a:gd name="connsiteX0" fmla="*/ 152523 w 305046"/>
                <a:gd name="connsiteY0" fmla="*/ 263946 h 263946"/>
                <a:gd name="connsiteX1" fmla="*/ 228785 w 305046"/>
                <a:gd name="connsiteY1" fmla="*/ 131855 h 263946"/>
                <a:gd name="connsiteX2" fmla="*/ 305046 w 305046"/>
                <a:gd name="connsiteY2" fmla="*/ 0 h 263946"/>
                <a:gd name="connsiteX3" fmla="*/ 152523 w 305046"/>
                <a:gd name="connsiteY3" fmla="*/ 0 h 263946"/>
                <a:gd name="connsiteX4" fmla="*/ 0 w 305046"/>
                <a:gd name="connsiteY4" fmla="*/ 0 h 263946"/>
                <a:gd name="connsiteX5" fmla="*/ 76262 w 305046"/>
                <a:gd name="connsiteY5" fmla="*/ 131855 h 2639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05046" h="263946">
                  <a:moveTo>
                    <a:pt x="152523" y="263946"/>
                  </a:moveTo>
                  <a:lnTo>
                    <a:pt x="228785" y="131855"/>
                  </a:lnTo>
                  <a:lnTo>
                    <a:pt x="305046" y="0"/>
                  </a:lnTo>
                  <a:lnTo>
                    <a:pt x="152523" y="0"/>
                  </a:lnTo>
                  <a:lnTo>
                    <a:pt x="0" y="0"/>
                  </a:lnTo>
                  <a:lnTo>
                    <a:pt x="76262" y="131855"/>
                  </a:lnTo>
                  <a:close/>
                </a:path>
              </a:pathLst>
            </a:custGeom>
            <a:grpFill/>
            <a:ln w="19050" cap="flat">
              <a:solidFill>
                <a:srgbClr val="7A4A34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IN" sz="72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2FF27802-3823-C96F-2DA4-A05B7B3CF506}"/>
                </a:ext>
              </a:extLst>
            </p:cNvPr>
            <p:cNvSpPr/>
            <p:nvPr/>
          </p:nvSpPr>
          <p:spPr>
            <a:xfrm>
              <a:off x="-4508621" y="770760"/>
              <a:ext cx="305046" cy="264183"/>
            </a:xfrm>
            <a:custGeom>
              <a:avLst/>
              <a:gdLst>
                <a:gd name="connsiteX0" fmla="*/ 228785 w 305046"/>
                <a:gd name="connsiteY0" fmla="*/ 132092 h 264183"/>
                <a:gd name="connsiteX1" fmla="*/ 305046 w 305046"/>
                <a:gd name="connsiteY1" fmla="*/ 0 h 264183"/>
                <a:gd name="connsiteX2" fmla="*/ 152523 w 305046"/>
                <a:gd name="connsiteY2" fmla="*/ 0 h 264183"/>
                <a:gd name="connsiteX3" fmla="*/ 0 w 305046"/>
                <a:gd name="connsiteY3" fmla="*/ 0 h 264183"/>
                <a:gd name="connsiteX4" fmla="*/ 76262 w 305046"/>
                <a:gd name="connsiteY4" fmla="*/ 132092 h 264183"/>
                <a:gd name="connsiteX5" fmla="*/ 152523 w 305046"/>
                <a:gd name="connsiteY5" fmla="*/ 264184 h 2641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05046" h="264183">
                  <a:moveTo>
                    <a:pt x="228785" y="132092"/>
                  </a:moveTo>
                  <a:lnTo>
                    <a:pt x="305046" y="0"/>
                  </a:lnTo>
                  <a:lnTo>
                    <a:pt x="152523" y="0"/>
                  </a:lnTo>
                  <a:lnTo>
                    <a:pt x="0" y="0"/>
                  </a:lnTo>
                  <a:lnTo>
                    <a:pt x="76262" y="132092"/>
                  </a:lnTo>
                  <a:lnTo>
                    <a:pt x="152523" y="264184"/>
                  </a:lnTo>
                  <a:close/>
                </a:path>
              </a:pathLst>
            </a:custGeom>
            <a:grpFill/>
            <a:ln w="19050" cap="flat">
              <a:solidFill>
                <a:srgbClr val="7A4A34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IN" sz="720"/>
            </a:p>
          </p:txBody>
        </p:sp>
      </p:grpSp>
      <p:sp>
        <p:nvSpPr>
          <p:cNvPr id="12" name="TXT: Grandeur">
            <a:extLst>
              <a:ext uri="{FF2B5EF4-FFF2-40B4-BE49-F238E27FC236}">
                <a16:creationId xmlns:a16="http://schemas.microsoft.com/office/drawing/2014/main" id="{FC543262-507B-5B45-3C5F-71CB34E6607F}"/>
              </a:ext>
            </a:extLst>
          </p:cNvPr>
          <p:cNvSpPr txBox="1"/>
          <p:nvPr/>
        </p:nvSpPr>
        <p:spPr>
          <a:xfrm>
            <a:off x="189535" y="1864239"/>
            <a:ext cx="221887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3600" dirty="0">
                <a:ln w="9525">
                  <a:solidFill>
                    <a:schemeClr val="tx1"/>
                  </a:solidFill>
                </a:ln>
                <a:latin typeface="Megrim" panose="02000603000000000000" pitchFamily="2" charset="0"/>
                <a:cs typeface="Posterama" panose="020B0504020200020000" pitchFamily="34" charset="0"/>
              </a:rPr>
              <a:t>grandeur</a:t>
            </a:r>
          </a:p>
        </p:txBody>
      </p:sp>
      <p:sp>
        <p:nvSpPr>
          <p:cNvPr id="13" name="TXT: Desire">
            <a:extLst>
              <a:ext uri="{FF2B5EF4-FFF2-40B4-BE49-F238E27FC236}">
                <a16:creationId xmlns:a16="http://schemas.microsoft.com/office/drawing/2014/main" id="{61237C6F-C08F-3D84-DA21-1A501C31DE60}"/>
              </a:ext>
            </a:extLst>
          </p:cNvPr>
          <p:cNvSpPr txBox="1"/>
          <p:nvPr/>
        </p:nvSpPr>
        <p:spPr>
          <a:xfrm>
            <a:off x="189535" y="1244620"/>
            <a:ext cx="2241319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6000" b="1" dirty="0">
                <a:ln w="19050">
                  <a:solidFill>
                    <a:srgbClr val="7A4A34"/>
                  </a:solidFill>
                </a:ln>
                <a:noFill/>
                <a:latin typeface="Unica One" panose="02000506000000020004" pitchFamily="2" charset="0"/>
                <a:cs typeface="Biome" panose="020B0503030204020804" pitchFamily="34" charset="0"/>
              </a:rPr>
              <a:t>desire</a:t>
            </a:r>
          </a:p>
        </p:txBody>
      </p:sp>
      <p:sp>
        <p:nvSpPr>
          <p:cNvPr id="14" name="TXT: Web Address">
            <a:extLst>
              <a:ext uri="{FF2B5EF4-FFF2-40B4-BE49-F238E27FC236}">
                <a16:creationId xmlns:a16="http://schemas.microsoft.com/office/drawing/2014/main" id="{C3AC8E86-BA1D-BA7A-4E07-DCF558E75E8D}"/>
              </a:ext>
            </a:extLst>
          </p:cNvPr>
          <p:cNvSpPr txBox="1"/>
          <p:nvPr/>
        </p:nvSpPr>
        <p:spPr>
          <a:xfrm rot="21540000">
            <a:off x="2780914" y="-59345"/>
            <a:ext cx="945000" cy="1080000"/>
          </a:xfrm>
          <a:prstGeom prst="rect">
            <a:avLst/>
          </a:prstGeom>
          <a:noFill/>
        </p:spPr>
        <p:txBody>
          <a:bodyPr wrap="none" rtlCol="0">
            <a:prstTxWarp prst="textArchDown">
              <a:avLst/>
            </a:prstTxWarp>
            <a:spAutoFit/>
          </a:bodyPr>
          <a:lstStyle/>
          <a:p>
            <a:pPr algn="ctr"/>
            <a:r>
              <a:rPr lang="en-IN" sz="1000" spc="200" dirty="0">
                <a:solidFill>
                  <a:srgbClr val="555249"/>
                </a:solidFill>
                <a:latin typeface="Lato Black" panose="020F0A02020204030203" pitchFamily="34" charset="0"/>
              </a:rPr>
              <a:t>WWW.WEBSITE.CO</a:t>
            </a:r>
          </a:p>
        </p:txBody>
      </p:sp>
      <p:pic>
        <p:nvPicPr>
          <p:cNvPr id="15" name="GRAPHIC: Logo" descr="Ring outline">
            <a:extLst>
              <a:ext uri="{FF2B5EF4-FFF2-40B4-BE49-F238E27FC236}">
                <a16:creationId xmlns:a16="http://schemas.microsoft.com/office/drawing/2014/main" id="{C6A93213-3352-451A-7996-39BCB8DF70B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2983426" y="445219"/>
            <a:ext cx="539976" cy="539976"/>
          </a:xfrm>
          <a:prstGeom prst="rect">
            <a:avLst/>
          </a:prstGeom>
        </p:spPr>
      </p:pic>
      <p:sp>
        <p:nvSpPr>
          <p:cNvPr id="16" name="TXT: Order Online">
            <a:extLst>
              <a:ext uri="{FF2B5EF4-FFF2-40B4-BE49-F238E27FC236}">
                <a16:creationId xmlns:a16="http://schemas.microsoft.com/office/drawing/2014/main" id="{876587ED-458F-D16D-FA80-968D1DACE11C}"/>
              </a:ext>
            </a:extLst>
          </p:cNvPr>
          <p:cNvSpPr txBox="1"/>
          <p:nvPr/>
        </p:nvSpPr>
        <p:spPr>
          <a:xfrm>
            <a:off x="594759" y="531021"/>
            <a:ext cx="810863" cy="37446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1100"/>
              </a:lnSpc>
            </a:pPr>
            <a:r>
              <a:rPr lang="en-IN" sz="1200" spc="150" dirty="0">
                <a:solidFill>
                  <a:srgbClr val="555249"/>
                </a:solidFill>
                <a:latin typeface="Lato Black" panose="020F0A02020204030203" pitchFamily="34" charset="0"/>
                <a:cs typeface="Posterama" panose="020B0504020200020000" pitchFamily="34" charset="0"/>
              </a:rPr>
              <a:t>ORDER</a:t>
            </a:r>
          </a:p>
          <a:p>
            <a:pPr>
              <a:lnSpc>
                <a:spcPts val="1100"/>
              </a:lnSpc>
            </a:pPr>
            <a:r>
              <a:rPr lang="en-IN" sz="1200" spc="68" dirty="0">
                <a:solidFill>
                  <a:srgbClr val="555249"/>
                </a:solidFill>
                <a:latin typeface="Lato Black" panose="020F0A02020204030203" pitchFamily="34" charset="0"/>
                <a:cs typeface="Posterama" panose="020B0504020200020000" pitchFamily="34" charset="0"/>
              </a:rPr>
              <a:t>ONLINE</a:t>
            </a:r>
          </a:p>
        </p:txBody>
      </p:sp>
      <p:grpSp>
        <p:nvGrpSpPr>
          <p:cNvPr id="17" name="SHAPE: Dots">
            <a:extLst>
              <a:ext uri="{FF2B5EF4-FFF2-40B4-BE49-F238E27FC236}">
                <a16:creationId xmlns:a16="http://schemas.microsoft.com/office/drawing/2014/main" id="{E49AA2B0-381D-84D7-9930-634B24B80BFD}"/>
              </a:ext>
            </a:extLst>
          </p:cNvPr>
          <p:cNvGrpSpPr>
            <a:grpSpLocks noChangeAspect="1"/>
          </p:cNvGrpSpPr>
          <p:nvPr/>
        </p:nvGrpSpPr>
        <p:grpSpPr>
          <a:xfrm>
            <a:off x="362692" y="573796"/>
            <a:ext cx="252000" cy="252000"/>
            <a:chOff x="-6343176" y="4164758"/>
            <a:chExt cx="775920" cy="817495"/>
          </a:xfrm>
          <a:solidFill>
            <a:srgbClr val="A8A49A"/>
          </a:solidFill>
        </p:grpSpPr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B05BCA6F-E501-A341-D0DC-8791B3DC5BB1}"/>
                </a:ext>
              </a:extLst>
            </p:cNvPr>
            <p:cNvSpPr/>
            <p:nvPr/>
          </p:nvSpPr>
          <p:spPr>
            <a:xfrm>
              <a:off x="-6343176" y="4476693"/>
              <a:ext cx="160125" cy="160126"/>
            </a:xfrm>
            <a:custGeom>
              <a:avLst/>
              <a:gdLst>
                <a:gd name="connsiteX0" fmla="*/ 80063 w 160125"/>
                <a:gd name="connsiteY0" fmla="*/ 0 h 160126"/>
                <a:gd name="connsiteX1" fmla="*/ 0 w 160125"/>
                <a:gd name="connsiteY1" fmla="*/ 80063 h 160126"/>
                <a:gd name="connsiteX2" fmla="*/ 80063 w 160125"/>
                <a:gd name="connsiteY2" fmla="*/ 160126 h 160126"/>
                <a:gd name="connsiteX3" fmla="*/ 160126 w 160125"/>
                <a:gd name="connsiteY3" fmla="*/ 80063 h 160126"/>
                <a:gd name="connsiteX4" fmla="*/ 80063 w 160125"/>
                <a:gd name="connsiteY4" fmla="*/ 0 h 1601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0125" h="160126">
                  <a:moveTo>
                    <a:pt x="80063" y="0"/>
                  </a:moveTo>
                  <a:cubicBezTo>
                    <a:pt x="35874" y="0"/>
                    <a:pt x="0" y="35874"/>
                    <a:pt x="0" y="80063"/>
                  </a:cubicBezTo>
                  <a:cubicBezTo>
                    <a:pt x="0" y="124252"/>
                    <a:pt x="35874" y="160126"/>
                    <a:pt x="80063" y="160126"/>
                  </a:cubicBezTo>
                  <a:cubicBezTo>
                    <a:pt x="124252" y="160126"/>
                    <a:pt x="160126" y="124252"/>
                    <a:pt x="160126" y="80063"/>
                  </a:cubicBezTo>
                  <a:cubicBezTo>
                    <a:pt x="160126" y="35874"/>
                    <a:pt x="124252" y="0"/>
                    <a:pt x="80063" y="0"/>
                  </a:cubicBezTo>
                  <a:close/>
                </a:path>
              </a:pathLst>
            </a:custGeom>
            <a:grpFill/>
            <a:ln w="2375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 sz="72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781D73AA-0E46-D13F-25BB-408EBA8B91F3}"/>
                </a:ext>
              </a:extLst>
            </p:cNvPr>
            <p:cNvSpPr/>
            <p:nvPr/>
          </p:nvSpPr>
          <p:spPr>
            <a:xfrm>
              <a:off x="-6040743" y="4476693"/>
              <a:ext cx="160125" cy="160126"/>
            </a:xfrm>
            <a:custGeom>
              <a:avLst/>
              <a:gdLst>
                <a:gd name="connsiteX0" fmla="*/ 80063 w 160125"/>
                <a:gd name="connsiteY0" fmla="*/ 0 h 160126"/>
                <a:gd name="connsiteX1" fmla="*/ 0 w 160125"/>
                <a:gd name="connsiteY1" fmla="*/ 80063 h 160126"/>
                <a:gd name="connsiteX2" fmla="*/ 80063 w 160125"/>
                <a:gd name="connsiteY2" fmla="*/ 160126 h 160126"/>
                <a:gd name="connsiteX3" fmla="*/ 160126 w 160125"/>
                <a:gd name="connsiteY3" fmla="*/ 80063 h 160126"/>
                <a:gd name="connsiteX4" fmla="*/ 80063 w 160125"/>
                <a:gd name="connsiteY4" fmla="*/ 0 h 1601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0125" h="160126">
                  <a:moveTo>
                    <a:pt x="80063" y="0"/>
                  </a:moveTo>
                  <a:cubicBezTo>
                    <a:pt x="35874" y="0"/>
                    <a:pt x="0" y="35874"/>
                    <a:pt x="0" y="80063"/>
                  </a:cubicBezTo>
                  <a:cubicBezTo>
                    <a:pt x="0" y="124252"/>
                    <a:pt x="35874" y="160126"/>
                    <a:pt x="80063" y="160126"/>
                  </a:cubicBezTo>
                  <a:cubicBezTo>
                    <a:pt x="124252" y="160126"/>
                    <a:pt x="160126" y="124252"/>
                    <a:pt x="160126" y="80063"/>
                  </a:cubicBezTo>
                  <a:cubicBezTo>
                    <a:pt x="160126" y="35874"/>
                    <a:pt x="124252" y="0"/>
                    <a:pt x="80063" y="0"/>
                  </a:cubicBezTo>
                  <a:close/>
                </a:path>
              </a:pathLst>
            </a:custGeom>
            <a:grpFill/>
            <a:ln w="2375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 sz="72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EBA41AB0-C775-C66C-EEBC-62D89F24410A}"/>
                </a:ext>
              </a:extLst>
            </p:cNvPr>
            <p:cNvSpPr/>
            <p:nvPr/>
          </p:nvSpPr>
          <p:spPr>
            <a:xfrm>
              <a:off x="-5727381" y="4476693"/>
              <a:ext cx="160125" cy="160126"/>
            </a:xfrm>
            <a:custGeom>
              <a:avLst/>
              <a:gdLst>
                <a:gd name="connsiteX0" fmla="*/ 80063 w 160125"/>
                <a:gd name="connsiteY0" fmla="*/ 0 h 160126"/>
                <a:gd name="connsiteX1" fmla="*/ 0 w 160125"/>
                <a:gd name="connsiteY1" fmla="*/ 80063 h 160126"/>
                <a:gd name="connsiteX2" fmla="*/ 80063 w 160125"/>
                <a:gd name="connsiteY2" fmla="*/ 160126 h 160126"/>
                <a:gd name="connsiteX3" fmla="*/ 160126 w 160125"/>
                <a:gd name="connsiteY3" fmla="*/ 80063 h 160126"/>
                <a:gd name="connsiteX4" fmla="*/ 80063 w 160125"/>
                <a:gd name="connsiteY4" fmla="*/ 0 h 1601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0125" h="160126">
                  <a:moveTo>
                    <a:pt x="80063" y="0"/>
                  </a:moveTo>
                  <a:cubicBezTo>
                    <a:pt x="35874" y="0"/>
                    <a:pt x="0" y="35874"/>
                    <a:pt x="0" y="80063"/>
                  </a:cubicBezTo>
                  <a:cubicBezTo>
                    <a:pt x="0" y="124252"/>
                    <a:pt x="35874" y="160126"/>
                    <a:pt x="80063" y="160126"/>
                  </a:cubicBezTo>
                  <a:cubicBezTo>
                    <a:pt x="124252" y="160126"/>
                    <a:pt x="160126" y="124252"/>
                    <a:pt x="160126" y="80063"/>
                  </a:cubicBezTo>
                  <a:cubicBezTo>
                    <a:pt x="160126" y="35874"/>
                    <a:pt x="124252" y="0"/>
                    <a:pt x="80063" y="0"/>
                  </a:cubicBezTo>
                  <a:close/>
                </a:path>
              </a:pathLst>
            </a:custGeom>
            <a:grpFill/>
            <a:ln w="2375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 sz="72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FE8E8868-7C65-6CB6-8A3B-C25D0D87FB59}"/>
                </a:ext>
              </a:extLst>
            </p:cNvPr>
            <p:cNvSpPr/>
            <p:nvPr/>
          </p:nvSpPr>
          <p:spPr>
            <a:xfrm>
              <a:off x="-6343176" y="4822128"/>
              <a:ext cx="160125" cy="160125"/>
            </a:xfrm>
            <a:custGeom>
              <a:avLst/>
              <a:gdLst>
                <a:gd name="connsiteX0" fmla="*/ 80063 w 160125"/>
                <a:gd name="connsiteY0" fmla="*/ 0 h 160125"/>
                <a:gd name="connsiteX1" fmla="*/ 0 w 160125"/>
                <a:gd name="connsiteY1" fmla="*/ 80063 h 160125"/>
                <a:gd name="connsiteX2" fmla="*/ 80063 w 160125"/>
                <a:gd name="connsiteY2" fmla="*/ 160125 h 160125"/>
                <a:gd name="connsiteX3" fmla="*/ 160126 w 160125"/>
                <a:gd name="connsiteY3" fmla="*/ 80063 h 160125"/>
                <a:gd name="connsiteX4" fmla="*/ 80063 w 160125"/>
                <a:gd name="connsiteY4" fmla="*/ 0 h 160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0125" h="160125">
                  <a:moveTo>
                    <a:pt x="80063" y="0"/>
                  </a:moveTo>
                  <a:cubicBezTo>
                    <a:pt x="35874" y="0"/>
                    <a:pt x="0" y="35874"/>
                    <a:pt x="0" y="80063"/>
                  </a:cubicBezTo>
                  <a:cubicBezTo>
                    <a:pt x="0" y="124252"/>
                    <a:pt x="35874" y="160125"/>
                    <a:pt x="80063" y="160125"/>
                  </a:cubicBezTo>
                  <a:cubicBezTo>
                    <a:pt x="124252" y="160125"/>
                    <a:pt x="160126" y="124252"/>
                    <a:pt x="160126" y="80063"/>
                  </a:cubicBezTo>
                  <a:cubicBezTo>
                    <a:pt x="160126" y="35874"/>
                    <a:pt x="124252" y="0"/>
                    <a:pt x="80063" y="0"/>
                  </a:cubicBezTo>
                  <a:close/>
                </a:path>
              </a:pathLst>
            </a:custGeom>
            <a:grpFill/>
            <a:ln w="2375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 sz="72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23B121AE-BE2F-92B4-C3A6-57C277500D21}"/>
                </a:ext>
              </a:extLst>
            </p:cNvPr>
            <p:cNvSpPr/>
            <p:nvPr/>
          </p:nvSpPr>
          <p:spPr>
            <a:xfrm>
              <a:off x="-6040743" y="4822128"/>
              <a:ext cx="160125" cy="160125"/>
            </a:xfrm>
            <a:custGeom>
              <a:avLst/>
              <a:gdLst>
                <a:gd name="connsiteX0" fmla="*/ 80063 w 160125"/>
                <a:gd name="connsiteY0" fmla="*/ 0 h 160125"/>
                <a:gd name="connsiteX1" fmla="*/ 0 w 160125"/>
                <a:gd name="connsiteY1" fmla="*/ 80063 h 160125"/>
                <a:gd name="connsiteX2" fmla="*/ 80063 w 160125"/>
                <a:gd name="connsiteY2" fmla="*/ 160125 h 160125"/>
                <a:gd name="connsiteX3" fmla="*/ 160126 w 160125"/>
                <a:gd name="connsiteY3" fmla="*/ 80063 h 160125"/>
                <a:gd name="connsiteX4" fmla="*/ 80063 w 160125"/>
                <a:gd name="connsiteY4" fmla="*/ 0 h 160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0125" h="160125">
                  <a:moveTo>
                    <a:pt x="80063" y="0"/>
                  </a:moveTo>
                  <a:cubicBezTo>
                    <a:pt x="35874" y="0"/>
                    <a:pt x="0" y="35874"/>
                    <a:pt x="0" y="80063"/>
                  </a:cubicBezTo>
                  <a:cubicBezTo>
                    <a:pt x="0" y="124252"/>
                    <a:pt x="35874" y="160125"/>
                    <a:pt x="80063" y="160125"/>
                  </a:cubicBezTo>
                  <a:cubicBezTo>
                    <a:pt x="124252" y="160125"/>
                    <a:pt x="160126" y="124252"/>
                    <a:pt x="160126" y="80063"/>
                  </a:cubicBezTo>
                  <a:cubicBezTo>
                    <a:pt x="160126" y="35874"/>
                    <a:pt x="124252" y="0"/>
                    <a:pt x="80063" y="0"/>
                  </a:cubicBezTo>
                  <a:close/>
                </a:path>
              </a:pathLst>
            </a:custGeom>
            <a:grpFill/>
            <a:ln w="2375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 sz="72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53504D83-79BF-9408-A898-A5033D73B907}"/>
                </a:ext>
              </a:extLst>
            </p:cNvPr>
            <p:cNvSpPr/>
            <p:nvPr/>
          </p:nvSpPr>
          <p:spPr>
            <a:xfrm>
              <a:off x="-5727381" y="4822128"/>
              <a:ext cx="160125" cy="160125"/>
            </a:xfrm>
            <a:custGeom>
              <a:avLst/>
              <a:gdLst>
                <a:gd name="connsiteX0" fmla="*/ 80063 w 160125"/>
                <a:gd name="connsiteY0" fmla="*/ 0 h 160125"/>
                <a:gd name="connsiteX1" fmla="*/ 0 w 160125"/>
                <a:gd name="connsiteY1" fmla="*/ 80063 h 160125"/>
                <a:gd name="connsiteX2" fmla="*/ 80063 w 160125"/>
                <a:gd name="connsiteY2" fmla="*/ 160125 h 160125"/>
                <a:gd name="connsiteX3" fmla="*/ 160126 w 160125"/>
                <a:gd name="connsiteY3" fmla="*/ 80063 h 160125"/>
                <a:gd name="connsiteX4" fmla="*/ 80063 w 160125"/>
                <a:gd name="connsiteY4" fmla="*/ 0 h 160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0125" h="160125">
                  <a:moveTo>
                    <a:pt x="80063" y="0"/>
                  </a:moveTo>
                  <a:cubicBezTo>
                    <a:pt x="35874" y="0"/>
                    <a:pt x="0" y="35874"/>
                    <a:pt x="0" y="80063"/>
                  </a:cubicBezTo>
                  <a:cubicBezTo>
                    <a:pt x="0" y="124252"/>
                    <a:pt x="35874" y="160125"/>
                    <a:pt x="80063" y="160125"/>
                  </a:cubicBezTo>
                  <a:cubicBezTo>
                    <a:pt x="124252" y="160125"/>
                    <a:pt x="160126" y="124252"/>
                    <a:pt x="160126" y="80063"/>
                  </a:cubicBezTo>
                  <a:cubicBezTo>
                    <a:pt x="160126" y="35874"/>
                    <a:pt x="124252" y="0"/>
                    <a:pt x="80063" y="0"/>
                  </a:cubicBezTo>
                  <a:close/>
                </a:path>
              </a:pathLst>
            </a:custGeom>
            <a:grpFill/>
            <a:ln w="2375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 sz="72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DA2E8D31-7C07-8F68-4B91-77AD1A0F973D}"/>
                </a:ext>
              </a:extLst>
            </p:cNvPr>
            <p:cNvSpPr/>
            <p:nvPr/>
          </p:nvSpPr>
          <p:spPr>
            <a:xfrm>
              <a:off x="-6343176" y="4164758"/>
              <a:ext cx="160125" cy="160125"/>
            </a:xfrm>
            <a:custGeom>
              <a:avLst/>
              <a:gdLst>
                <a:gd name="connsiteX0" fmla="*/ 80063 w 160125"/>
                <a:gd name="connsiteY0" fmla="*/ 0 h 160125"/>
                <a:gd name="connsiteX1" fmla="*/ 0 w 160125"/>
                <a:gd name="connsiteY1" fmla="*/ 80063 h 160125"/>
                <a:gd name="connsiteX2" fmla="*/ 80063 w 160125"/>
                <a:gd name="connsiteY2" fmla="*/ 160125 h 160125"/>
                <a:gd name="connsiteX3" fmla="*/ 160126 w 160125"/>
                <a:gd name="connsiteY3" fmla="*/ 80063 h 160125"/>
                <a:gd name="connsiteX4" fmla="*/ 80063 w 160125"/>
                <a:gd name="connsiteY4" fmla="*/ 0 h 160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0125" h="160125">
                  <a:moveTo>
                    <a:pt x="80063" y="0"/>
                  </a:moveTo>
                  <a:cubicBezTo>
                    <a:pt x="35874" y="0"/>
                    <a:pt x="0" y="35873"/>
                    <a:pt x="0" y="80063"/>
                  </a:cubicBezTo>
                  <a:cubicBezTo>
                    <a:pt x="0" y="124251"/>
                    <a:pt x="35874" y="160125"/>
                    <a:pt x="80063" y="160125"/>
                  </a:cubicBezTo>
                  <a:cubicBezTo>
                    <a:pt x="124252" y="160125"/>
                    <a:pt x="160126" y="124251"/>
                    <a:pt x="160126" y="80063"/>
                  </a:cubicBezTo>
                  <a:cubicBezTo>
                    <a:pt x="160126" y="35873"/>
                    <a:pt x="124252" y="0"/>
                    <a:pt x="80063" y="0"/>
                  </a:cubicBezTo>
                  <a:close/>
                </a:path>
              </a:pathLst>
            </a:custGeom>
            <a:grpFill/>
            <a:ln w="2375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 sz="72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5F751B05-8A3E-E7D7-283A-552EC0F05A3F}"/>
                </a:ext>
              </a:extLst>
            </p:cNvPr>
            <p:cNvSpPr/>
            <p:nvPr/>
          </p:nvSpPr>
          <p:spPr>
            <a:xfrm>
              <a:off x="-6040743" y="4164758"/>
              <a:ext cx="160125" cy="160125"/>
            </a:xfrm>
            <a:custGeom>
              <a:avLst/>
              <a:gdLst>
                <a:gd name="connsiteX0" fmla="*/ 80063 w 160125"/>
                <a:gd name="connsiteY0" fmla="*/ 0 h 160125"/>
                <a:gd name="connsiteX1" fmla="*/ 0 w 160125"/>
                <a:gd name="connsiteY1" fmla="*/ 80063 h 160125"/>
                <a:gd name="connsiteX2" fmla="*/ 80063 w 160125"/>
                <a:gd name="connsiteY2" fmla="*/ 160125 h 160125"/>
                <a:gd name="connsiteX3" fmla="*/ 160126 w 160125"/>
                <a:gd name="connsiteY3" fmla="*/ 80063 h 160125"/>
                <a:gd name="connsiteX4" fmla="*/ 80063 w 160125"/>
                <a:gd name="connsiteY4" fmla="*/ 0 h 160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0125" h="160125">
                  <a:moveTo>
                    <a:pt x="80063" y="0"/>
                  </a:moveTo>
                  <a:cubicBezTo>
                    <a:pt x="35874" y="0"/>
                    <a:pt x="0" y="35873"/>
                    <a:pt x="0" y="80063"/>
                  </a:cubicBezTo>
                  <a:cubicBezTo>
                    <a:pt x="0" y="124251"/>
                    <a:pt x="35874" y="160125"/>
                    <a:pt x="80063" y="160125"/>
                  </a:cubicBezTo>
                  <a:cubicBezTo>
                    <a:pt x="124252" y="160125"/>
                    <a:pt x="160126" y="124251"/>
                    <a:pt x="160126" y="80063"/>
                  </a:cubicBezTo>
                  <a:cubicBezTo>
                    <a:pt x="160126" y="35873"/>
                    <a:pt x="124252" y="0"/>
                    <a:pt x="80063" y="0"/>
                  </a:cubicBezTo>
                  <a:close/>
                </a:path>
              </a:pathLst>
            </a:custGeom>
            <a:grpFill/>
            <a:ln w="2375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 sz="72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28558DB4-7F76-B2F1-F32A-2764C85370D7}"/>
                </a:ext>
              </a:extLst>
            </p:cNvPr>
            <p:cNvSpPr/>
            <p:nvPr/>
          </p:nvSpPr>
          <p:spPr>
            <a:xfrm>
              <a:off x="-5727381" y="4164758"/>
              <a:ext cx="160125" cy="160125"/>
            </a:xfrm>
            <a:custGeom>
              <a:avLst/>
              <a:gdLst>
                <a:gd name="connsiteX0" fmla="*/ 80063 w 160125"/>
                <a:gd name="connsiteY0" fmla="*/ 0 h 160125"/>
                <a:gd name="connsiteX1" fmla="*/ 0 w 160125"/>
                <a:gd name="connsiteY1" fmla="*/ 80063 h 160125"/>
                <a:gd name="connsiteX2" fmla="*/ 80063 w 160125"/>
                <a:gd name="connsiteY2" fmla="*/ 160125 h 160125"/>
                <a:gd name="connsiteX3" fmla="*/ 160126 w 160125"/>
                <a:gd name="connsiteY3" fmla="*/ 80063 h 160125"/>
                <a:gd name="connsiteX4" fmla="*/ 80063 w 160125"/>
                <a:gd name="connsiteY4" fmla="*/ 0 h 160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0125" h="160125">
                  <a:moveTo>
                    <a:pt x="80063" y="0"/>
                  </a:moveTo>
                  <a:cubicBezTo>
                    <a:pt x="35874" y="0"/>
                    <a:pt x="0" y="35873"/>
                    <a:pt x="0" y="80063"/>
                  </a:cubicBezTo>
                  <a:cubicBezTo>
                    <a:pt x="0" y="124251"/>
                    <a:pt x="35874" y="160125"/>
                    <a:pt x="80063" y="160125"/>
                  </a:cubicBezTo>
                  <a:cubicBezTo>
                    <a:pt x="124252" y="160125"/>
                    <a:pt x="160126" y="124251"/>
                    <a:pt x="160126" y="80063"/>
                  </a:cubicBezTo>
                  <a:cubicBezTo>
                    <a:pt x="160126" y="35873"/>
                    <a:pt x="124252" y="0"/>
                    <a:pt x="80063" y="0"/>
                  </a:cubicBezTo>
                  <a:close/>
                </a:path>
              </a:pathLst>
            </a:custGeom>
            <a:grpFill/>
            <a:ln w="2375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 sz="720"/>
            </a:p>
          </p:txBody>
        </p:sp>
      </p:grpSp>
    </p:spTree>
    <p:extLst>
      <p:ext uri="{BB962C8B-B14F-4D97-AF65-F5344CB8AC3E}">
        <p14:creationId xmlns:p14="http://schemas.microsoft.com/office/powerpoint/2010/main" val="24364387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500"/>
    </mc:Choice>
    <mc:Fallback xmlns="">
      <p:transition spd="slow" advClick="0" advTm="25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xit" presetSubtype="27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4/3*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4/3*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42" presetClass="exit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2" id="{5165B376-4CE8-4C57-BACF-C95FC56BBF4F}" vid="{48AE4C03-4158-4155-A02A-71967CB20F5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1-1 Template</Template>
  <TotalTime>361</TotalTime>
  <Words>70</Words>
  <Application>Microsoft Office PowerPoint</Application>
  <PresentationFormat>Custom</PresentationFormat>
  <Paragraphs>37</Paragraphs>
  <Slides>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3" baseType="lpstr">
      <vt:lpstr>Calibri Light</vt:lpstr>
      <vt:lpstr>Posterama</vt:lpstr>
      <vt:lpstr>Megrim</vt:lpstr>
      <vt:lpstr>Lato Black</vt:lpstr>
      <vt:lpstr>Unica One</vt:lpstr>
      <vt:lpstr>Calibri</vt:lpstr>
      <vt:lpstr>Arial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Partha Bhattacharya</dc:creator>
  <cp:lastModifiedBy>Partha Bhattacharya</cp:lastModifiedBy>
  <cp:revision>49</cp:revision>
  <dcterms:created xsi:type="dcterms:W3CDTF">2021-07-21T11:36:55Z</dcterms:created>
  <dcterms:modified xsi:type="dcterms:W3CDTF">2024-07-12T05:27:57Z</dcterms:modified>
</cp:coreProperties>
</file>